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79B"/>
    <a:srgbClr val="4D4D4D"/>
    <a:srgbClr val="EDF2F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85204930233598E-2"/>
          <c:y val="0.12516774594163044"/>
          <c:w val="0.96451479506976645"/>
          <c:h val="0.7496960879978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Deutschland</c:v>
                </c:pt>
              </c:strCache>
            </c:strRef>
          </c:tx>
          <c:spPr>
            <a:solidFill>
              <a:srgbClr val="24579B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Tabelle1!$A$2:$A$4</c:f>
              <c:strCache>
                <c:ptCount val="3"/>
                <c:pt idx="0">
                  <c:v>2023</c:v>
                </c:pt>
                <c:pt idx="1">
                  <c:v>2024e</c:v>
                </c:pt>
                <c:pt idx="2">
                  <c:v>2025f</c:v>
                </c:pt>
              </c:strCache>
            </c:strRef>
          </c:cat>
          <c:val>
            <c:numRef>
              <c:f>Tabelle1!$B$2:$B$4</c:f>
              <c:numCache>
                <c:formatCode>0</c:formatCode>
                <c:ptCount val="3"/>
                <c:pt idx="0">
                  <c:v>73480.255553956813</c:v>
                </c:pt>
                <c:pt idx="1">
                  <c:v>76422.961697264676</c:v>
                </c:pt>
                <c:pt idx="2">
                  <c:v>78748.74310459962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4352256"/>
        <c:axId val="214353792"/>
      </c:barChart>
      <c:catAx>
        <c:axId val="2143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txPr>
          <a:bodyPr rot="0"/>
          <a:lstStyle/>
          <a:p>
            <a:pPr>
              <a:defRPr sz="1600">
                <a:solidFill>
                  <a:srgbClr val="24579B"/>
                </a:solidFill>
              </a:defRPr>
            </a:pPr>
            <a:endParaRPr lang="de-DE"/>
          </a:p>
        </c:txPr>
        <c:crossAx val="214353792"/>
        <c:crosses val="autoZero"/>
        <c:auto val="1"/>
        <c:lblAlgn val="ctr"/>
        <c:lblOffset val="100"/>
        <c:tickMarkSkip val="1"/>
        <c:noMultiLvlLbl val="0"/>
      </c:catAx>
      <c:valAx>
        <c:axId val="214353792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14352256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3054275698901"/>
          <c:y val="6.4099940171963951E-2"/>
          <c:w val="0.51801063868769448"/>
          <c:h val="0.697766241834164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Outsourcinggrad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effectLst/>
          </c:spPr>
          <c:dPt>
            <c:idx val="0"/>
            <c:bubble3D val="0"/>
            <c:spPr>
              <a:solidFill>
                <a:srgbClr val="24579B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9641378991637629E-3"/>
                  <c:y val="1.0800473860160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33792689128918E-2"/>
                  <c:y val="-5.989091365239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Externe</c:v>
                </c:pt>
                <c:pt idx="1">
                  <c:v>Interne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0.61499999999999999</c:v>
                </c:pt>
                <c:pt idx="1">
                  <c:v>0.38500000000000001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68302372874077E-2"/>
          <c:y val="0.90055541649433624"/>
          <c:w val="0.94931697627125922"/>
          <c:h val="7.064331987856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0.80947</cdr:x>
      <cdr:y>0.88967</cdr:y>
    </cdr:from>
    <cdr:to>
      <cdr:x>0.8916</cdr:x>
      <cdr:y>1</cdr:y>
    </cdr:to>
    <cdr:grpSp>
      <cdr:nvGrpSpPr>
        <cdr:cNvPr id="2" name="Gruppieren 1"/>
        <cdr:cNvGrpSpPr/>
      </cdr:nvGrpSpPr>
      <cdr:grpSpPr>
        <a:xfrm xmlns:a="http://schemas.openxmlformats.org/drawingml/2006/main">
          <a:off x="3186764" y="2507312"/>
          <a:ext cx="323333" cy="310938"/>
          <a:chOff x="2311079" y="3710233"/>
          <a:chExt cx="193592" cy="179040"/>
        </a:xfrm>
      </cdr:grpSpPr>
      <cdr:sp macro="" textlink="">
        <cdr:nvSpPr>
          <cdr:cNvPr id="3" name="Oval 2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3898508">
            <a:off x="2318355" y="3702957"/>
            <a:ext cx="179040" cy="193592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vert="eaVert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  <cdr:sp macro="" textlink="">
        <cdr:nvSpPr>
          <cdr:cNvPr id="4" name="AutoShape 20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9616350">
            <a:off x="2332434" y="3747930"/>
            <a:ext cx="150885" cy="103646"/>
          </a:xfrm>
          <a:prstGeom xmlns:a="http://schemas.openxmlformats.org/drawingml/2006/main" prst="rightArrow">
            <a:avLst>
              <a:gd name="adj1" fmla="val 35144"/>
              <a:gd name="adj2" fmla="val 6928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 w="38100">
            <a:solidFill>
              <a:schemeClr val="bg1"/>
            </a:solidFill>
            <a:miter lim="800000"/>
            <a:headEnd/>
            <a:tailEnd/>
          </a:ln>
          <a:extLst xmlns:a="http://schemas.openxmlformats.org/drawingml/2006/main"/>
        </cdr:spPr>
        <cdr:txBody>
          <a:bodyPr xmlns:a="http://schemas.openxmlformats.org/drawingml/2006/main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2EC32-38D7-439A-921F-AEE532A43B39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BE7E-F70C-4284-A4C7-2F0F8B7D19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5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DF50-9311-489D-9F6B-A883CBAC4D6D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A6CB-BFD6-4304-8BC8-282D20A0C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8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87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9289305"/>
            <a:ext cx="6858000" cy="616695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5635950" cy="751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7083" y="1352550"/>
            <a:ext cx="6483836" cy="749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970805"/>
            <a:ext cx="6858000" cy="0"/>
          </a:xfrm>
          <a:prstGeom prst="line">
            <a:avLst/>
          </a:prstGeom>
          <a:ln w="38100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88639" y="9315430"/>
            <a:ext cx="6482279" cy="5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Quelle: IC Market-Tracking© Facility</a:t>
            </a:r>
            <a:r>
              <a:rPr lang="de-AT" sz="1200" baseline="0" dirty="0" smtClean="0">
                <a:solidFill>
                  <a:schemeClr val="bg1"/>
                </a:solidFill>
              </a:rPr>
              <a:t> Services in Deutschland 2024</a:t>
            </a:r>
            <a:endParaRPr lang="de-AT" sz="12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Interconnection Consulting</a:t>
            </a:r>
            <a:r>
              <a:rPr lang="de-AT" sz="1200" baseline="0" dirty="0" smtClean="0">
                <a:solidFill>
                  <a:schemeClr val="bg1"/>
                </a:solidFill>
              </a:rPr>
              <a:t> – Beratung mit Herz und Kompetenz  I  www.interconnectionconsulting.com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Logo IC 2007 [120dpi]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41" y="251629"/>
            <a:ext cx="1340112" cy="6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1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4579B"/>
          </a:solidFill>
          <a:latin typeface="Futura" panose="020B06020202040203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chart" Target="../charts/char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-16699" y="4539706"/>
            <a:ext cx="6874699" cy="45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Ellipse 3"/>
          <p:cNvSpPr/>
          <p:nvPr/>
        </p:nvSpPr>
        <p:spPr>
          <a:xfrm>
            <a:off x="1942902" y="5575021"/>
            <a:ext cx="2794198" cy="27836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27044" y="1108715"/>
            <a:ext cx="6858000" cy="339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75" y="97478"/>
            <a:ext cx="5469240" cy="751024"/>
          </a:xfrm>
        </p:spPr>
        <p:txBody>
          <a:bodyPr>
            <a:noAutofit/>
          </a:bodyPr>
          <a:lstStyle/>
          <a:p>
            <a:r>
              <a:rPr lang="de-DE" sz="2000" dirty="0" smtClean="0"/>
              <a:t>Outsourcing lässt externe Facility Services steigen</a:t>
            </a:r>
            <a:endParaRPr lang="de-DE" sz="2200" dirty="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194201" y="4590507"/>
            <a:ext cx="58970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Outsourcing von Facility Services </a:t>
            </a:r>
            <a:r>
              <a:rPr lang="de-AT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– Marktanteile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2024e </a:t>
            </a:r>
            <a:r>
              <a:rPr lang="de-AT" sz="1100" i="1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(Umsatz </a:t>
            </a:r>
            <a:r>
              <a:rPr lang="de-AT" sz="1100" i="1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in %)</a:t>
            </a:r>
          </a:p>
        </p:txBody>
      </p:sp>
      <p:cxnSp>
        <p:nvCxnSpPr>
          <p:cNvPr id="311" name="Gerade Verbindung 310"/>
          <p:cNvCxnSpPr/>
          <p:nvPr/>
        </p:nvCxnSpPr>
        <p:spPr>
          <a:xfrm>
            <a:off x="-16699" y="4910841"/>
            <a:ext cx="5315390" cy="0"/>
          </a:xfrm>
          <a:prstGeom prst="line">
            <a:avLst/>
          </a:prstGeom>
          <a:ln w="285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Gruppieren 342"/>
          <p:cNvGrpSpPr/>
          <p:nvPr/>
        </p:nvGrpSpPr>
        <p:grpSpPr>
          <a:xfrm>
            <a:off x="158283" y="1627745"/>
            <a:ext cx="2119993" cy="2486937"/>
            <a:chOff x="91081" y="2097899"/>
            <a:chExt cx="1232169" cy="13602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4" name="Freeform 10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56782" y="3170372"/>
              <a:ext cx="77784" cy="54060"/>
            </a:xfrm>
            <a:custGeom>
              <a:avLst/>
              <a:gdLst>
                <a:gd name="T0" fmla="*/ 40782 w 161"/>
                <a:gd name="T1" fmla="*/ 0 h 93"/>
                <a:gd name="T2" fmla="*/ 46422 w 161"/>
                <a:gd name="T3" fmla="*/ 9525 h 93"/>
                <a:gd name="T4" fmla="*/ 48591 w 161"/>
                <a:gd name="T5" fmla="*/ 6350 h 93"/>
                <a:gd name="T6" fmla="*/ 50761 w 161"/>
                <a:gd name="T7" fmla="*/ 4233 h 93"/>
                <a:gd name="T8" fmla="*/ 52930 w 161"/>
                <a:gd name="T9" fmla="*/ 2646 h 93"/>
                <a:gd name="T10" fmla="*/ 55099 w 161"/>
                <a:gd name="T11" fmla="*/ 1588 h 93"/>
                <a:gd name="T12" fmla="*/ 59438 w 161"/>
                <a:gd name="T13" fmla="*/ 529 h 93"/>
                <a:gd name="T14" fmla="*/ 64210 w 161"/>
                <a:gd name="T15" fmla="*/ 0 h 93"/>
                <a:gd name="T16" fmla="*/ 65511 w 161"/>
                <a:gd name="T17" fmla="*/ 0 h 93"/>
                <a:gd name="T18" fmla="*/ 69850 w 161"/>
                <a:gd name="T19" fmla="*/ 0 h 93"/>
                <a:gd name="T20" fmla="*/ 69850 w 161"/>
                <a:gd name="T21" fmla="*/ 48684 h 93"/>
                <a:gd name="T22" fmla="*/ 67247 w 161"/>
                <a:gd name="T23" fmla="*/ 49213 h 93"/>
                <a:gd name="T24" fmla="*/ 65078 w 161"/>
                <a:gd name="T25" fmla="*/ 49213 h 93"/>
                <a:gd name="T26" fmla="*/ 62908 w 161"/>
                <a:gd name="T27" fmla="*/ 48684 h 93"/>
                <a:gd name="T28" fmla="*/ 60739 w 161"/>
                <a:gd name="T29" fmla="*/ 48155 h 93"/>
                <a:gd name="T30" fmla="*/ 55967 w 161"/>
                <a:gd name="T31" fmla="*/ 46567 h 93"/>
                <a:gd name="T32" fmla="*/ 52062 w 161"/>
                <a:gd name="T33" fmla="*/ 43392 h 93"/>
                <a:gd name="T34" fmla="*/ 48157 w 161"/>
                <a:gd name="T35" fmla="*/ 39688 h 93"/>
                <a:gd name="T36" fmla="*/ 45120 w 161"/>
                <a:gd name="T37" fmla="*/ 35455 h 93"/>
                <a:gd name="T38" fmla="*/ 42084 w 161"/>
                <a:gd name="T39" fmla="*/ 31221 h 93"/>
                <a:gd name="T40" fmla="*/ 40782 w 161"/>
                <a:gd name="T41" fmla="*/ 25929 h 93"/>
                <a:gd name="T42" fmla="*/ 39914 w 161"/>
                <a:gd name="T43" fmla="*/ 26459 h 93"/>
                <a:gd name="T44" fmla="*/ 38613 w 161"/>
                <a:gd name="T45" fmla="*/ 26988 h 93"/>
                <a:gd name="T46" fmla="*/ 37311 w 161"/>
                <a:gd name="T47" fmla="*/ 26988 h 93"/>
                <a:gd name="T48" fmla="*/ 36443 w 161"/>
                <a:gd name="T49" fmla="*/ 26988 h 93"/>
                <a:gd name="T50" fmla="*/ 33840 w 161"/>
                <a:gd name="T51" fmla="*/ 26459 h 93"/>
                <a:gd name="T52" fmla="*/ 32105 w 161"/>
                <a:gd name="T53" fmla="*/ 25929 h 93"/>
                <a:gd name="T54" fmla="*/ 28200 w 161"/>
                <a:gd name="T55" fmla="*/ 25400 h 93"/>
                <a:gd name="T56" fmla="*/ 23862 w 161"/>
                <a:gd name="T57" fmla="*/ 23813 h 93"/>
                <a:gd name="T58" fmla="*/ 19089 w 161"/>
                <a:gd name="T59" fmla="*/ 21167 h 93"/>
                <a:gd name="T60" fmla="*/ 13883 w 161"/>
                <a:gd name="T61" fmla="*/ 17992 h 93"/>
                <a:gd name="T62" fmla="*/ 9111 w 161"/>
                <a:gd name="T63" fmla="*/ 13758 h 93"/>
                <a:gd name="T64" fmla="*/ 5206 w 161"/>
                <a:gd name="T65" fmla="*/ 9525 h 93"/>
                <a:gd name="T66" fmla="*/ 3471 w 161"/>
                <a:gd name="T67" fmla="*/ 7408 h 93"/>
                <a:gd name="T68" fmla="*/ 2169 w 161"/>
                <a:gd name="T69" fmla="*/ 4763 h 93"/>
                <a:gd name="T70" fmla="*/ 1302 w 161"/>
                <a:gd name="T71" fmla="*/ 2646 h 93"/>
                <a:gd name="T72" fmla="*/ 0 w 161"/>
                <a:gd name="T73" fmla="*/ 0 h 93"/>
                <a:gd name="T74" fmla="*/ 40782 w 161"/>
                <a:gd name="T75" fmla="*/ 0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5" name="Freeform 11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98153" y="3032608"/>
              <a:ext cx="91926" cy="176129"/>
            </a:xfrm>
            <a:custGeom>
              <a:avLst/>
              <a:gdLst>
                <a:gd name="T0" fmla="*/ 16338 w 192"/>
                <a:gd name="T1" fmla="*/ 1567 h 307"/>
                <a:gd name="T2" fmla="*/ 15908 w 192"/>
                <a:gd name="T3" fmla="*/ 0 h 307"/>
                <a:gd name="T4" fmla="*/ 24507 w 192"/>
                <a:gd name="T5" fmla="*/ 1567 h 307"/>
                <a:gd name="T6" fmla="*/ 47294 w 192"/>
                <a:gd name="T7" fmla="*/ 7312 h 307"/>
                <a:gd name="T8" fmla="*/ 66642 w 192"/>
                <a:gd name="T9" fmla="*/ 13057 h 307"/>
                <a:gd name="T10" fmla="*/ 77821 w 192"/>
                <a:gd name="T11" fmla="*/ 14624 h 307"/>
                <a:gd name="T12" fmla="*/ 82550 w 192"/>
                <a:gd name="T13" fmla="*/ 18279 h 307"/>
                <a:gd name="T14" fmla="*/ 80830 w 192"/>
                <a:gd name="T15" fmla="*/ 24547 h 307"/>
                <a:gd name="T16" fmla="*/ 75241 w 192"/>
                <a:gd name="T17" fmla="*/ 42826 h 307"/>
                <a:gd name="T18" fmla="*/ 67932 w 192"/>
                <a:gd name="T19" fmla="*/ 66328 h 307"/>
                <a:gd name="T20" fmla="*/ 63202 w 192"/>
                <a:gd name="T21" fmla="*/ 86175 h 307"/>
                <a:gd name="T22" fmla="*/ 62772 w 192"/>
                <a:gd name="T23" fmla="*/ 108110 h 307"/>
                <a:gd name="T24" fmla="*/ 61913 w 192"/>
                <a:gd name="T25" fmla="*/ 130045 h 307"/>
                <a:gd name="T26" fmla="*/ 57613 w 192"/>
                <a:gd name="T27" fmla="*/ 144669 h 307"/>
                <a:gd name="T28" fmla="*/ 45574 w 192"/>
                <a:gd name="T29" fmla="*/ 154592 h 307"/>
                <a:gd name="T30" fmla="*/ 35686 w 192"/>
                <a:gd name="T31" fmla="*/ 158248 h 307"/>
                <a:gd name="T32" fmla="*/ 30956 w 192"/>
                <a:gd name="T33" fmla="*/ 160337 h 307"/>
                <a:gd name="T34" fmla="*/ 22357 w 192"/>
                <a:gd name="T35" fmla="*/ 159292 h 307"/>
                <a:gd name="T36" fmla="*/ 13758 w 192"/>
                <a:gd name="T37" fmla="*/ 151981 h 307"/>
                <a:gd name="T38" fmla="*/ 12898 w 192"/>
                <a:gd name="T39" fmla="*/ 144669 h 307"/>
                <a:gd name="T40" fmla="*/ 9459 w 192"/>
                <a:gd name="T41" fmla="*/ 134223 h 307"/>
                <a:gd name="T42" fmla="*/ 4299 w 192"/>
                <a:gd name="T43" fmla="*/ 120644 h 307"/>
                <a:gd name="T44" fmla="*/ 860 w 192"/>
                <a:gd name="T45" fmla="*/ 110199 h 307"/>
                <a:gd name="T46" fmla="*/ 0 w 192"/>
                <a:gd name="T47" fmla="*/ 102887 h 307"/>
                <a:gd name="T48" fmla="*/ 0 w 192"/>
                <a:gd name="T49" fmla="*/ 94009 h 307"/>
                <a:gd name="T50" fmla="*/ 860 w 192"/>
                <a:gd name="T51" fmla="*/ 86175 h 307"/>
                <a:gd name="T52" fmla="*/ 4729 w 192"/>
                <a:gd name="T53" fmla="*/ 75729 h 307"/>
                <a:gd name="T54" fmla="*/ 14188 w 192"/>
                <a:gd name="T55" fmla="*/ 56927 h 307"/>
                <a:gd name="T56" fmla="*/ 20638 w 192"/>
                <a:gd name="T57" fmla="*/ 42304 h 307"/>
                <a:gd name="T58" fmla="*/ 22357 w 192"/>
                <a:gd name="T59" fmla="*/ 32381 h 307"/>
                <a:gd name="T60" fmla="*/ 22787 w 192"/>
                <a:gd name="T61" fmla="*/ 21413 h 307"/>
                <a:gd name="T62" fmla="*/ 23647 w 192"/>
                <a:gd name="T63" fmla="*/ 15668 h 307"/>
                <a:gd name="T64" fmla="*/ 24507 w 192"/>
                <a:gd name="T65" fmla="*/ 13579 h 307"/>
                <a:gd name="T66" fmla="*/ 25797 w 192"/>
                <a:gd name="T67" fmla="*/ 11490 h 307"/>
                <a:gd name="T68" fmla="*/ 18918 w 192"/>
                <a:gd name="T69" fmla="*/ 3656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6" name="Freeform 12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188312" y="2467597"/>
              <a:ext cx="190924" cy="296456"/>
            </a:xfrm>
            <a:custGeom>
              <a:avLst/>
              <a:gdLst>
                <a:gd name="T0" fmla="*/ 11200 w 398"/>
                <a:gd name="T1" fmla="*/ 1042 h 518"/>
                <a:gd name="T2" fmla="*/ 40924 w 398"/>
                <a:gd name="T3" fmla="*/ 6773 h 518"/>
                <a:gd name="T4" fmla="*/ 49970 w 398"/>
                <a:gd name="T5" fmla="*/ 11983 h 518"/>
                <a:gd name="T6" fmla="*/ 34462 w 398"/>
                <a:gd name="T7" fmla="*/ 24487 h 518"/>
                <a:gd name="T8" fmla="*/ 27570 w 398"/>
                <a:gd name="T9" fmla="*/ 32302 h 518"/>
                <a:gd name="T10" fmla="*/ 33170 w 398"/>
                <a:gd name="T11" fmla="*/ 35949 h 518"/>
                <a:gd name="T12" fmla="*/ 71940 w 398"/>
                <a:gd name="T13" fmla="*/ 41159 h 518"/>
                <a:gd name="T14" fmla="*/ 90464 w 398"/>
                <a:gd name="T15" fmla="*/ 56788 h 518"/>
                <a:gd name="T16" fmla="*/ 66340 w 398"/>
                <a:gd name="T17" fmla="*/ 66166 h 518"/>
                <a:gd name="T18" fmla="*/ 63324 w 398"/>
                <a:gd name="T19" fmla="*/ 71897 h 518"/>
                <a:gd name="T20" fmla="*/ 82279 w 398"/>
                <a:gd name="T21" fmla="*/ 74502 h 518"/>
                <a:gd name="T22" fmla="*/ 90894 w 398"/>
                <a:gd name="T23" fmla="*/ 81275 h 518"/>
                <a:gd name="T24" fmla="*/ 104679 w 398"/>
                <a:gd name="T25" fmla="*/ 99510 h 518"/>
                <a:gd name="T26" fmla="*/ 111141 w 398"/>
                <a:gd name="T27" fmla="*/ 110451 h 518"/>
                <a:gd name="T28" fmla="*/ 112003 w 398"/>
                <a:gd name="T29" fmla="*/ 123476 h 518"/>
                <a:gd name="T30" fmla="*/ 117172 w 398"/>
                <a:gd name="T31" fmla="*/ 132333 h 518"/>
                <a:gd name="T32" fmla="*/ 123203 w 398"/>
                <a:gd name="T33" fmla="*/ 145357 h 518"/>
                <a:gd name="T34" fmla="*/ 131818 w 398"/>
                <a:gd name="T35" fmla="*/ 154735 h 518"/>
                <a:gd name="T36" fmla="*/ 140865 w 398"/>
                <a:gd name="T37" fmla="*/ 166718 h 518"/>
                <a:gd name="T38" fmla="*/ 149049 w 398"/>
                <a:gd name="T39" fmla="*/ 175575 h 518"/>
                <a:gd name="T40" fmla="*/ 159388 w 398"/>
                <a:gd name="T41" fmla="*/ 177659 h 518"/>
                <a:gd name="T42" fmla="*/ 170588 w 398"/>
                <a:gd name="T43" fmla="*/ 190163 h 518"/>
                <a:gd name="T44" fmla="*/ 170158 w 398"/>
                <a:gd name="T45" fmla="*/ 205793 h 518"/>
                <a:gd name="T46" fmla="*/ 164558 w 398"/>
                <a:gd name="T47" fmla="*/ 210482 h 518"/>
                <a:gd name="T48" fmla="*/ 158096 w 398"/>
                <a:gd name="T49" fmla="*/ 216213 h 518"/>
                <a:gd name="T50" fmla="*/ 158527 w 398"/>
                <a:gd name="T51" fmla="*/ 221944 h 518"/>
                <a:gd name="T52" fmla="*/ 161973 w 398"/>
                <a:gd name="T53" fmla="*/ 230800 h 518"/>
                <a:gd name="T54" fmla="*/ 154650 w 398"/>
                <a:gd name="T55" fmla="*/ 241220 h 518"/>
                <a:gd name="T56" fmla="*/ 62894 w 398"/>
                <a:gd name="T57" fmla="*/ 260497 h 518"/>
                <a:gd name="T58" fmla="*/ 29293 w 398"/>
                <a:gd name="T59" fmla="*/ 264665 h 518"/>
                <a:gd name="T60" fmla="*/ 22831 w 398"/>
                <a:gd name="T61" fmla="*/ 269875 h 518"/>
                <a:gd name="T62" fmla="*/ 24985 w 398"/>
                <a:gd name="T63" fmla="*/ 256850 h 518"/>
                <a:gd name="T64" fmla="*/ 30585 w 398"/>
                <a:gd name="T65" fmla="*/ 247993 h 518"/>
                <a:gd name="T66" fmla="*/ 49109 w 398"/>
                <a:gd name="T67" fmla="*/ 238615 h 518"/>
                <a:gd name="T68" fmla="*/ 74094 w 398"/>
                <a:gd name="T69" fmla="*/ 228716 h 518"/>
                <a:gd name="T70" fmla="*/ 77109 w 398"/>
                <a:gd name="T71" fmla="*/ 221944 h 518"/>
                <a:gd name="T72" fmla="*/ 73663 w 398"/>
                <a:gd name="T73" fmla="*/ 226111 h 518"/>
                <a:gd name="T74" fmla="*/ 47816 w 398"/>
                <a:gd name="T75" fmla="*/ 225069 h 518"/>
                <a:gd name="T76" fmla="*/ 32739 w 398"/>
                <a:gd name="T77" fmla="*/ 218818 h 518"/>
                <a:gd name="T78" fmla="*/ 33170 w 398"/>
                <a:gd name="T79" fmla="*/ 209440 h 518"/>
                <a:gd name="T80" fmla="*/ 40924 w 398"/>
                <a:gd name="T81" fmla="*/ 203709 h 518"/>
                <a:gd name="T82" fmla="*/ 37478 w 398"/>
                <a:gd name="T83" fmla="*/ 183390 h 518"/>
                <a:gd name="T84" fmla="*/ 45232 w 398"/>
                <a:gd name="T85" fmla="*/ 171407 h 518"/>
                <a:gd name="T86" fmla="*/ 66340 w 398"/>
                <a:gd name="T87" fmla="*/ 160987 h 518"/>
                <a:gd name="T88" fmla="*/ 74094 w 398"/>
                <a:gd name="T89" fmla="*/ 151609 h 518"/>
                <a:gd name="T90" fmla="*/ 63755 w 398"/>
                <a:gd name="T91" fmla="*/ 141189 h 518"/>
                <a:gd name="T92" fmla="*/ 59878 w 398"/>
                <a:gd name="T93" fmla="*/ 128686 h 518"/>
                <a:gd name="T94" fmla="*/ 40493 w 398"/>
                <a:gd name="T95" fmla="*/ 124518 h 518"/>
                <a:gd name="T96" fmla="*/ 34462 w 398"/>
                <a:gd name="T97" fmla="*/ 112535 h 518"/>
                <a:gd name="T98" fmla="*/ 38770 w 398"/>
                <a:gd name="T99" fmla="*/ 100031 h 518"/>
                <a:gd name="T100" fmla="*/ 43078 w 398"/>
                <a:gd name="T101" fmla="*/ 87527 h 518"/>
                <a:gd name="T102" fmla="*/ 31447 w 398"/>
                <a:gd name="T103" fmla="*/ 96905 h 518"/>
                <a:gd name="T104" fmla="*/ 9477 w 398"/>
                <a:gd name="T105" fmla="*/ 84401 h 518"/>
                <a:gd name="T106" fmla="*/ 8616 w 398"/>
                <a:gd name="T107" fmla="*/ 73981 h 518"/>
                <a:gd name="T108" fmla="*/ 6031 w 398"/>
                <a:gd name="T109" fmla="*/ 68250 h 518"/>
                <a:gd name="T110" fmla="*/ 8616 w 398"/>
                <a:gd name="T111" fmla="*/ 32823 h 518"/>
                <a:gd name="T112" fmla="*/ 8185 w 398"/>
                <a:gd name="T113" fmla="*/ 25529 h 518"/>
                <a:gd name="T114" fmla="*/ 1723 w 398"/>
                <a:gd name="T115" fmla="*/ 20840 h 518"/>
                <a:gd name="T116" fmla="*/ 8616 w 398"/>
                <a:gd name="T117" fmla="*/ 9899 h 518"/>
                <a:gd name="T118" fmla="*/ 1292 w 398"/>
                <a:gd name="T119" fmla="*/ 4689 h 5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7" name="Freeform 13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587838" y="2800674"/>
              <a:ext cx="189156" cy="83705"/>
            </a:xfrm>
            <a:custGeom>
              <a:avLst/>
              <a:gdLst>
                <a:gd name="T0" fmla="*/ 84486 w 382"/>
                <a:gd name="T1" fmla="*/ 10812 h 148"/>
                <a:gd name="T2" fmla="*/ 78706 w 382"/>
                <a:gd name="T3" fmla="*/ 15961 h 148"/>
                <a:gd name="T4" fmla="*/ 77372 w 382"/>
                <a:gd name="T5" fmla="*/ 23169 h 148"/>
                <a:gd name="T6" fmla="*/ 74704 w 382"/>
                <a:gd name="T7" fmla="*/ 27288 h 148"/>
                <a:gd name="T8" fmla="*/ 73814 w 382"/>
                <a:gd name="T9" fmla="*/ 31407 h 148"/>
                <a:gd name="T10" fmla="*/ 78706 w 382"/>
                <a:gd name="T11" fmla="*/ 38100 h 148"/>
                <a:gd name="T12" fmla="*/ 68923 w 382"/>
                <a:gd name="T13" fmla="*/ 44278 h 148"/>
                <a:gd name="T14" fmla="*/ 48024 w 382"/>
                <a:gd name="T15" fmla="*/ 49427 h 148"/>
                <a:gd name="T16" fmla="*/ 34239 w 382"/>
                <a:gd name="T17" fmla="*/ 49942 h 148"/>
                <a:gd name="T18" fmla="*/ 23123 w 382"/>
                <a:gd name="T19" fmla="*/ 48912 h 148"/>
                <a:gd name="T20" fmla="*/ 1779 w 382"/>
                <a:gd name="T21" fmla="*/ 57150 h 148"/>
                <a:gd name="T22" fmla="*/ 0 w 382"/>
                <a:gd name="T23" fmla="*/ 66418 h 148"/>
                <a:gd name="T24" fmla="*/ 1779 w 382"/>
                <a:gd name="T25" fmla="*/ 67447 h 148"/>
                <a:gd name="T26" fmla="*/ 5336 w 382"/>
                <a:gd name="T27" fmla="*/ 67447 h 148"/>
                <a:gd name="T28" fmla="*/ 22678 w 382"/>
                <a:gd name="T29" fmla="*/ 66418 h 148"/>
                <a:gd name="T30" fmla="*/ 50692 w 382"/>
                <a:gd name="T31" fmla="*/ 65388 h 148"/>
                <a:gd name="T32" fmla="*/ 54694 w 382"/>
                <a:gd name="T33" fmla="*/ 68992 h 148"/>
                <a:gd name="T34" fmla="*/ 60919 w 382"/>
                <a:gd name="T35" fmla="*/ 72596 h 148"/>
                <a:gd name="T36" fmla="*/ 70702 w 382"/>
                <a:gd name="T37" fmla="*/ 75685 h 148"/>
                <a:gd name="T38" fmla="*/ 82263 w 382"/>
                <a:gd name="T39" fmla="*/ 76200 h 148"/>
                <a:gd name="T40" fmla="*/ 93380 w 382"/>
                <a:gd name="T41" fmla="*/ 76200 h 148"/>
                <a:gd name="T42" fmla="*/ 103607 w 382"/>
                <a:gd name="T43" fmla="*/ 76200 h 148"/>
                <a:gd name="T44" fmla="*/ 113390 w 382"/>
                <a:gd name="T45" fmla="*/ 76200 h 148"/>
                <a:gd name="T46" fmla="*/ 122283 w 382"/>
                <a:gd name="T47" fmla="*/ 73626 h 148"/>
                <a:gd name="T48" fmla="*/ 133844 w 382"/>
                <a:gd name="T49" fmla="*/ 68992 h 148"/>
                <a:gd name="T50" fmla="*/ 148518 w 382"/>
                <a:gd name="T51" fmla="*/ 62299 h 148"/>
                <a:gd name="T52" fmla="*/ 156967 w 382"/>
                <a:gd name="T53" fmla="*/ 53031 h 148"/>
                <a:gd name="T54" fmla="*/ 165415 w 382"/>
                <a:gd name="T55" fmla="*/ 37070 h 148"/>
                <a:gd name="T56" fmla="*/ 167194 w 382"/>
                <a:gd name="T57" fmla="*/ 26773 h 148"/>
                <a:gd name="T58" fmla="*/ 161413 w 382"/>
                <a:gd name="T59" fmla="*/ 22654 h 148"/>
                <a:gd name="T60" fmla="*/ 158745 w 382"/>
                <a:gd name="T61" fmla="*/ 16476 h 148"/>
                <a:gd name="T62" fmla="*/ 154299 w 382"/>
                <a:gd name="T63" fmla="*/ 11327 h 148"/>
                <a:gd name="T64" fmla="*/ 148518 w 382"/>
                <a:gd name="T65" fmla="*/ 8753 h 148"/>
                <a:gd name="T66" fmla="*/ 141848 w 382"/>
                <a:gd name="T67" fmla="*/ 4119 h 148"/>
                <a:gd name="T68" fmla="*/ 90267 w 382"/>
                <a:gd name="T69" fmla="*/ 9268 h 1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8" name="Freeform 15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92905" y="2131032"/>
              <a:ext cx="245726" cy="299944"/>
            </a:xfrm>
            <a:custGeom>
              <a:avLst/>
              <a:gdLst>
                <a:gd name="T0" fmla="*/ 151048 w 504"/>
                <a:gd name="T1" fmla="*/ 256896 h 524"/>
                <a:gd name="T2" fmla="*/ 112082 w 504"/>
                <a:gd name="T3" fmla="*/ 263149 h 524"/>
                <a:gd name="T4" fmla="*/ 102888 w 504"/>
                <a:gd name="T5" fmla="*/ 269402 h 524"/>
                <a:gd name="T6" fmla="*/ 91943 w 504"/>
                <a:gd name="T7" fmla="*/ 272008 h 524"/>
                <a:gd name="T8" fmla="*/ 67862 w 504"/>
                <a:gd name="T9" fmla="*/ 273050 h 524"/>
                <a:gd name="T10" fmla="*/ 46409 w 504"/>
                <a:gd name="T11" fmla="*/ 272008 h 524"/>
                <a:gd name="T12" fmla="*/ 41155 w 504"/>
                <a:gd name="T13" fmla="*/ 268881 h 524"/>
                <a:gd name="T14" fmla="*/ 31085 w 504"/>
                <a:gd name="T15" fmla="*/ 265234 h 524"/>
                <a:gd name="T16" fmla="*/ 15762 w 504"/>
                <a:gd name="T17" fmla="*/ 258460 h 524"/>
                <a:gd name="T18" fmla="*/ 9632 w 504"/>
                <a:gd name="T19" fmla="*/ 253249 h 524"/>
                <a:gd name="T20" fmla="*/ 8756 w 504"/>
                <a:gd name="T21" fmla="*/ 248559 h 524"/>
                <a:gd name="T22" fmla="*/ 11821 w 504"/>
                <a:gd name="T23" fmla="*/ 241264 h 524"/>
                <a:gd name="T24" fmla="*/ 14010 w 504"/>
                <a:gd name="T25" fmla="*/ 231884 h 524"/>
                <a:gd name="T26" fmla="*/ 12259 w 504"/>
                <a:gd name="T27" fmla="*/ 225110 h 524"/>
                <a:gd name="T28" fmla="*/ 4378 w 504"/>
                <a:gd name="T29" fmla="*/ 217294 h 524"/>
                <a:gd name="T30" fmla="*/ 438 w 504"/>
                <a:gd name="T31" fmla="*/ 212083 h 524"/>
                <a:gd name="T32" fmla="*/ 438 w 504"/>
                <a:gd name="T33" fmla="*/ 203745 h 524"/>
                <a:gd name="T34" fmla="*/ 7443 w 504"/>
                <a:gd name="T35" fmla="*/ 187592 h 524"/>
                <a:gd name="T36" fmla="*/ 21015 w 504"/>
                <a:gd name="T37" fmla="*/ 170917 h 524"/>
                <a:gd name="T38" fmla="*/ 37653 w 504"/>
                <a:gd name="T39" fmla="*/ 155805 h 524"/>
                <a:gd name="T40" fmla="*/ 54290 w 504"/>
                <a:gd name="T41" fmla="*/ 145383 h 524"/>
                <a:gd name="T42" fmla="*/ 70051 w 504"/>
                <a:gd name="T43" fmla="*/ 141736 h 524"/>
                <a:gd name="T44" fmla="*/ 67862 w 504"/>
                <a:gd name="T45" fmla="*/ 137567 h 524"/>
                <a:gd name="T46" fmla="*/ 62171 w 504"/>
                <a:gd name="T47" fmla="*/ 134962 h 524"/>
                <a:gd name="T48" fmla="*/ 58230 w 504"/>
                <a:gd name="T49" fmla="*/ 130793 h 524"/>
                <a:gd name="T50" fmla="*/ 55603 w 504"/>
                <a:gd name="T51" fmla="*/ 119329 h 524"/>
                <a:gd name="T52" fmla="*/ 54290 w 504"/>
                <a:gd name="T53" fmla="*/ 101612 h 524"/>
                <a:gd name="T54" fmla="*/ 50349 w 504"/>
                <a:gd name="T55" fmla="*/ 83895 h 524"/>
                <a:gd name="T56" fmla="*/ 43782 w 504"/>
                <a:gd name="T57" fmla="*/ 69826 h 524"/>
                <a:gd name="T58" fmla="*/ 29772 w 504"/>
                <a:gd name="T59" fmla="*/ 46898 h 524"/>
                <a:gd name="T60" fmla="*/ 37653 w 504"/>
                <a:gd name="T61" fmla="*/ 31265 h 524"/>
                <a:gd name="T62" fmla="*/ 46409 w 504"/>
                <a:gd name="T63" fmla="*/ 29181 h 524"/>
                <a:gd name="T64" fmla="*/ 56917 w 504"/>
                <a:gd name="T65" fmla="*/ 30223 h 524"/>
                <a:gd name="T66" fmla="*/ 60857 w 504"/>
                <a:gd name="T67" fmla="*/ 31786 h 524"/>
                <a:gd name="T68" fmla="*/ 70051 w 504"/>
                <a:gd name="T69" fmla="*/ 29181 h 524"/>
                <a:gd name="T70" fmla="*/ 71803 w 504"/>
                <a:gd name="T71" fmla="*/ 17196 h 524"/>
                <a:gd name="T72" fmla="*/ 74867 w 504"/>
                <a:gd name="T73" fmla="*/ 6774 h 524"/>
                <a:gd name="T74" fmla="*/ 81873 w 504"/>
                <a:gd name="T75" fmla="*/ 0 h 524"/>
                <a:gd name="T76" fmla="*/ 98510 w 504"/>
                <a:gd name="T77" fmla="*/ 0 h 524"/>
                <a:gd name="T78" fmla="*/ 111207 w 504"/>
                <a:gd name="T79" fmla="*/ 4169 h 524"/>
                <a:gd name="T80" fmla="*/ 122590 w 504"/>
                <a:gd name="T81" fmla="*/ 10943 h 524"/>
                <a:gd name="T82" fmla="*/ 122152 w 504"/>
                <a:gd name="T83" fmla="*/ 32307 h 524"/>
                <a:gd name="T84" fmla="*/ 127844 w 504"/>
                <a:gd name="T85" fmla="*/ 40124 h 524"/>
                <a:gd name="T86" fmla="*/ 139665 w 504"/>
                <a:gd name="T87" fmla="*/ 48982 h 524"/>
                <a:gd name="T88" fmla="*/ 155864 w 504"/>
                <a:gd name="T89" fmla="*/ 62009 h 524"/>
                <a:gd name="T90" fmla="*/ 151486 w 504"/>
                <a:gd name="T91" fmla="*/ 70347 h 524"/>
                <a:gd name="T92" fmla="*/ 148859 w 504"/>
                <a:gd name="T93" fmla="*/ 79726 h 524"/>
                <a:gd name="T94" fmla="*/ 150611 w 504"/>
                <a:gd name="T95" fmla="*/ 91711 h 524"/>
                <a:gd name="T96" fmla="*/ 158929 w 504"/>
                <a:gd name="T97" fmla="*/ 104218 h 524"/>
                <a:gd name="T98" fmla="*/ 165497 w 504"/>
                <a:gd name="T99" fmla="*/ 109428 h 524"/>
                <a:gd name="T100" fmla="*/ 168999 w 504"/>
                <a:gd name="T101" fmla="*/ 133398 h 524"/>
                <a:gd name="T102" fmla="*/ 176880 w 504"/>
                <a:gd name="T103" fmla="*/ 150594 h 524"/>
                <a:gd name="T104" fmla="*/ 189139 w 504"/>
                <a:gd name="T105" fmla="*/ 164143 h 524"/>
                <a:gd name="T106" fmla="*/ 202711 w 504"/>
                <a:gd name="T107" fmla="*/ 174564 h 524"/>
                <a:gd name="T108" fmla="*/ 204025 w 504"/>
                <a:gd name="T109" fmla="*/ 203224 h 524"/>
                <a:gd name="T110" fmla="*/ 173815 w 504"/>
                <a:gd name="T111" fmla="*/ 238137 h 5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9" name="Freeform 16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99447" y="2589667"/>
              <a:ext cx="203298" cy="261579"/>
            </a:xfrm>
            <a:custGeom>
              <a:avLst/>
              <a:gdLst>
                <a:gd name="T0" fmla="*/ 177560 w 438"/>
                <a:gd name="T1" fmla="*/ 100319 h 451"/>
                <a:gd name="T2" fmla="*/ 170058 w 438"/>
                <a:gd name="T3" fmla="*/ 67583 h 451"/>
                <a:gd name="T4" fmla="*/ 161305 w 438"/>
                <a:gd name="T5" fmla="*/ 44879 h 451"/>
                <a:gd name="T6" fmla="*/ 152969 w 438"/>
                <a:gd name="T7" fmla="*/ 32736 h 451"/>
                <a:gd name="T8" fmla="*/ 148384 w 438"/>
                <a:gd name="T9" fmla="*/ 30624 h 451"/>
                <a:gd name="T10" fmla="*/ 139631 w 438"/>
                <a:gd name="T11" fmla="*/ 23760 h 451"/>
                <a:gd name="T12" fmla="*/ 130878 w 438"/>
                <a:gd name="T13" fmla="*/ 20064 h 451"/>
                <a:gd name="T14" fmla="*/ 122125 w 438"/>
                <a:gd name="T15" fmla="*/ 20064 h 451"/>
                <a:gd name="T16" fmla="*/ 115039 w 438"/>
                <a:gd name="T17" fmla="*/ 22176 h 451"/>
                <a:gd name="T18" fmla="*/ 104619 w 438"/>
                <a:gd name="T19" fmla="*/ 30624 h 451"/>
                <a:gd name="T20" fmla="*/ 97950 w 438"/>
                <a:gd name="T21" fmla="*/ 35376 h 451"/>
                <a:gd name="T22" fmla="*/ 90447 w 438"/>
                <a:gd name="T23" fmla="*/ 34848 h 451"/>
                <a:gd name="T24" fmla="*/ 72525 w 438"/>
                <a:gd name="T25" fmla="*/ 19536 h 451"/>
                <a:gd name="T26" fmla="*/ 47099 w 438"/>
                <a:gd name="T27" fmla="*/ 0 h 451"/>
                <a:gd name="T28" fmla="*/ 39597 w 438"/>
                <a:gd name="T29" fmla="*/ 12144 h 451"/>
                <a:gd name="T30" fmla="*/ 38763 w 438"/>
                <a:gd name="T31" fmla="*/ 22704 h 451"/>
                <a:gd name="T32" fmla="*/ 40847 w 438"/>
                <a:gd name="T33" fmla="*/ 27456 h 451"/>
                <a:gd name="T34" fmla="*/ 49600 w 438"/>
                <a:gd name="T35" fmla="*/ 36432 h 451"/>
                <a:gd name="T36" fmla="*/ 41264 w 438"/>
                <a:gd name="T37" fmla="*/ 38544 h 451"/>
                <a:gd name="T38" fmla="*/ 27509 w 438"/>
                <a:gd name="T39" fmla="*/ 49103 h 451"/>
                <a:gd name="T40" fmla="*/ 24175 w 438"/>
                <a:gd name="T41" fmla="*/ 62831 h 451"/>
                <a:gd name="T42" fmla="*/ 18756 w 438"/>
                <a:gd name="T43" fmla="*/ 72863 h 451"/>
                <a:gd name="T44" fmla="*/ 14588 w 438"/>
                <a:gd name="T45" fmla="*/ 82367 h 451"/>
                <a:gd name="T46" fmla="*/ 13755 w 438"/>
                <a:gd name="T47" fmla="*/ 94511 h 451"/>
                <a:gd name="T48" fmla="*/ 2918 w 438"/>
                <a:gd name="T49" fmla="*/ 125662 h 451"/>
                <a:gd name="T50" fmla="*/ 6252 w 438"/>
                <a:gd name="T51" fmla="*/ 129886 h 451"/>
                <a:gd name="T52" fmla="*/ 10837 w 438"/>
                <a:gd name="T53" fmla="*/ 130414 h 451"/>
                <a:gd name="T54" fmla="*/ 13755 w 438"/>
                <a:gd name="T55" fmla="*/ 182686 h 451"/>
                <a:gd name="T56" fmla="*/ 38763 w 438"/>
                <a:gd name="T57" fmla="*/ 186382 h 451"/>
                <a:gd name="T58" fmla="*/ 43348 w 438"/>
                <a:gd name="T59" fmla="*/ 198525 h 451"/>
                <a:gd name="T60" fmla="*/ 37096 w 438"/>
                <a:gd name="T61" fmla="*/ 224397 h 451"/>
                <a:gd name="T62" fmla="*/ 45432 w 438"/>
                <a:gd name="T63" fmla="*/ 236013 h 451"/>
                <a:gd name="T64" fmla="*/ 63355 w 438"/>
                <a:gd name="T65" fmla="*/ 236013 h 451"/>
                <a:gd name="T66" fmla="*/ 85446 w 438"/>
                <a:gd name="T67" fmla="*/ 234429 h 451"/>
                <a:gd name="T68" fmla="*/ 115039 w 438"/>
                <a:gd name="T69" fmla="*/ 235485 h 451"/>
                <a:gd name="T70" fmla="*/ 142965 w 438"/>
                <a:gd name="T71" fmla="*/ 233373 h 451"/>
                <a:gd name="T72" fmla="*/ 155053 w 438"/>
                <a:gd name="T73" fmla="*/ 228093 h 451"/>
                <a:gd name="T74" fmla="*/ 149634 w 438"/>
                <a:gd name="T75" fmla="*/ 218061 h 451"/>
                <a:gd name="T76" fmla="*/ 153802 w 438"/>
                <a:gd name="T77" fmla="*/ 212781 h 451"/>
                <a:gd name="T78" fmla="*/ 155053 w 438"/>
                <a:gd name="T79" fmla="*/ 201693 h 451"/>
                <a:gd name="T80" fmla="*/ 158387 w 438"/>
                <a:gd name="T81" fmla="*/ 193774 h 451"/>
                <a:gd name="T82" fmla="*/ 142965 w 438"/>
                <a:gd name="T83" fmla="*/ 181630 h 451"/>
                <a:gd name="T84" fmla="*/ 135463 w 438"/>
                <a:gd name="T85" fmla="*/ 170542 h 451"/>
                <a:gd name="T86" fmla="*/ 129627 w 438"/>
                <a:gd name="T87" fmla="*/ 155230 h 451"/>
                <a:gd name="T88" fmla="*/ 122542 w 438"/>
                <a:gd name="T89" fmla="*/ 146254 h 451"/>
                <a:gd name="T90" fmla="*/ 130878 w 438"/>
                <a:gd name="T91" fmla="*/ 145198 h 451"/>
                <a:gd name="T92" fmla="*/ 144216 w 438"/>
                <a:gd name="T93" fmla="*/ 143086 h 451"/>
                <a:gd name="T94" fmla="*/ 153802 w 438"/>
                <a:gd name="T95" fmla="*/ 137278 h 451"/>
                <a:gd name="T96" fmla="*/ 169641 w 438"/>
                <a:gd name="T97" fmla="*/ 126718 h 451"/>
                <a:gd name="T98" fmla="*/ 182562 w 438"/>
                <a:gd name="T99" fmla="*/ 124078 h 4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rgbClr val="24579B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0" name="Freeform 17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27732" y="2872172"/>
              <a:ext cx="279315" cy="301687"/>
            </a:xfrm>
            <a:custGeom>
              <a:avLst/>
              <a:gdLst>
                <a:gd name="T0" fmla="*/ 141903 w 578"/>
                <a:gd name="T1" fmla="*/ 46122 h 524"/>
                <a:gd name="T2" fmla="*/ 135393 w 578"/>
                <a:gd name="T3" fmla="*/ 44550 h 524"/>
                <a:gd name="T4" fmla="*/ 130620 w 578"/>
                <a:gd name="T5" fmla="*/ 41405 h 524"/>
                <a:gd name="T6" fmla="*/ 119337 w 578"/>
                <a:gd name="T7" fmla="*/ 34592 h 524"/>
                <a:gd name="T8" fmla="*/ 108922 w 578"/>
                <a:gd name="T9" fmla="*/ 40881 h 524"/>
                <a:gd name="T10" fmla="*/ 106753 w 578"/>
                <a:gd name="T11" fmla="*/ 55032 h 524"/>
                <a:gd name="T12" fmla="*/ 109790 w 578"/>
                <a:gd name="T13" fmla="*/ 80190 h 524"/>
                <a:gd name="T14" fmla="*/ 117167 w 578"/>
                <a:gd name="T15" fmla="*/ 90148 h 524"/>
                <a:gd name="T16" fmla="*/ 124545 w 578"/>
                <a:gd name="T17" fmla="*/ 93293 h 524"/>
                <a:gd name="T18" fmla="*/ 129318 w 578"/>
                <a:gd name="T19" fmla="*/ 100106 h 524"/>
                <a:gd name="T20" fmla="*/ 152318 w 578"/>
                <a:gd name="T21" fmla="*/ 117926 h 524"/>
                <a:gd name="T22" fmla="*/ 194845 w 578"/>
                <a:gd name="T23" fmla="*/ 161952 h 524"/>
                <a:gd name="T24" fmla="*/ 206996 w 578"/>
                <a:gd name="T25" fmla="*/ 168765 h 524"/>
                <a:gd name="T26" fmla="*/ 218712 w 578"/>
                <a:gd name="T27" fmla="*/ 171910 h 524"/>
                <a:gd name="T28" fmla="*/ 232599 w 578"/>
                <a:gd name="T29" fmla="*/ 186585 h 524"/>
                <a:gd name="T30" fmla="*/ 250825 w 578"/>
                <a:gd name="T31" fmla="*/ 197068 h 524"/>
                <a:gd name="T32" fmla="*/ 245184 w 578"/>
                <a:gd name="T33" fmla="*/ 213315 h 524"/>
                <a:gd name="T34" fmla="*/ 228259 w 578"/>
                <a:gd name="T35" fmla="*/ 200737 h 524"/>
                <a:gd name="T36" fmla="*/ 220448 w 578"/>
                <a:gd name="T37" fmla="*/ 197068 h 524"/>
                <a:gd name="T38" fmla="*/ 216109 w 578"/>
                <a:gd name="T39" fmla="*/ 208074 h 524"/>
                <a:gd name="T40" fmla="*/ 219580 w 578"/>
                <a:gd name="T41" fmla="*/ 223274 h 524"/>
                <a:gd name="T42" fmla="*/ 223052 w 578"/>
                <a:gd name="T43" fmla="*/ 231659 h 524"/>
                <a:gd name="T44" fmla="*/ 216977 w 578"/>
                <a:gd name="T45" fmla="*/ 245286 h 524"/>
                <a:gd name="T46" fmla="*/ 209599 w 578"/>
                <a:gd name="T47" fmla="*/ 264679 h 524"/>
                <a:gd name="T48" fmla="*/ 201788 w 578"/>
                <a:gd name="T49" fmla="*/ 273589 h 524"/>
                <a:gd name="T50" fmla="*/ 189204 w 578"/>
                <a:gd name="T51" fmla="*/ 264679 h 524"/>
                <a:gd name="T52" fmla="*/ 197883 w 578"/>
                <a:gd name="T53" fmla="*/ 253672 h 524"/>
                <a:gd name="T54" fmla="*/ 201788 w 578"/>
                <a:gd name="T55" fmla="*/ 244762 h 524"/>
                <a:gd name="T56" fmla="*/ 200052 w 578"/>
                <a:gd name="T57" fmla="*/ 231135 h 524"/>
                <a:gd name="T58" fmla="*/ 185298 w 578"/>
                <a:gd name="T59" fmla="*/ 207026 h 524"/>
                <a:gd name="T60" fmla="*/ 167072 w 578"/>
                <a:gd name="T61" fmla="*/ 193399 h 524"/>
                <a:gd name="T62" fmla="*/ 154053 w 578"/>
                <a:gd name="T63" fmla="*/ 186585 h 524"/>
                <a:gd name="T64" fmla="*/ 137997 w 578"/>
                <a:gd name="T65" fmla="*/ 172958 h 524"/>
                <a:gd name="T66" fmla="*/ 116299 w 578"/>
                <a:gd name="T67" fmla="*/ 165097 h 524"/>
                <a:gd name="T68" fmla="*/ 94602 w 578"/>
                <a:gd name="T69" fmla="*/ 149373 h 524"/>
                <a:gd name="T70" fmla="*/ 70300 w 578"/>
                <a:gd name="T71" fmla="*/ 120023 h 524"/>
                <a:gd name="T72" fmla="*/ 54678 w 578"/>
                <a:gd name="T73" fmla="*/ 88052 h 524"/>
                <a:gd name="T74" fmla="*/ 33414 w 578"/>
                <a:gd name="T75" fmla="*/ 80714 h 524"/>
                <a:gd name="T76" fmla="*/ 22132 w 578"/>
                <a:gd name="T77" fmla="*/ 82286 h 524"/>
                <a:gd name="T78" fmla="*/ 6509 w 578"/>
                <a:gd name="T79" fmla="*/ 86479 h 524"/>
                <a:gd name="T80" fmla="*/ 1302 w 578"/>
                <a:gd name="T81" fmla="*/ 69707 h 524"/>
                <a:gd name="T82" fmla="*/ 434 w 578"/>
                <a:gd name="T83" fmla="*/ 48743 h 524"/>
                <a:gd name="T84" fmla="*/ 2604 w 578"/>
                <a:gd name="T85" fmla="*/ 25682 h 524"/>
                <a:gd name="T86" fmla="*/ 19528 w 578"/>
                <a:gd name="T87" fmla="*/ 21489 h 524"/>
                <a:gd name="T88" fmla="*/ 29509 w 578"/>
                <a:gd name="T89" fmla="*/ 17296 h 524"/>
                <a:gd name="T90" fmla="*/ 36018 w 578"/>
                <a:gd name="T91" fmla="*/ 25158 h 524"/>
                <a:gd name="T92" fmla="*/ 45131 w 578"/>
                <a:gd name="T93" fmla="*/ 23061 h 524"/>
                <a:gd name="T94" fmla="*/ 64659 w 578"/>
                <a:gd name="T95" fmla="*/ 8386 h 524"/>
                <a:gd name="T96" fmla="*/ 103715 w 578"/>
                <a:gd name="T97" fmla="*/ 0 h 524"/>
                <a:gd name="T98" fmla="*/ 111526 w 578"/>
                <a:gd name="T99" fmla="*/ 6814 h 524"/>
                <a:gd name="T100" fmla="*/ 144072 w 578"/>
                <a:gd name="T101" fmla="*/ 9958 h 524"/>
                <a:gd name="T102" fmla="*/ 139733 w 578"/>
                <a:gd name="T103" fmla="*/ 34068 h 524"/>
                <a:gd name="T104" fmla="*/ 141035 w 578"/>
                <a:gd name="T105" fmla="*/ 47170 h 52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1" name="Freeform 1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47178" y="3057022"/>
              <a:ext cx="37125" cy="90681"/>
            </a:xfrm>
            <a:custGeom>
              <a:avLst/>
              <a:gdLst>
                <a:gd name="T0" fmla="*/ 0 w 79"/>
                <a:gd name="T1" fmla="*/ 19090 h 160"/>
                <a:gd name="T2" fmla="*/ 2532 w 79"/>
                <a:gd name="T3" fmla="*/ 19090 h 160"/>
                <a:gd name="T4" fmla="*/ 4642 w 79"/>
                <a:gd name="T5" fmla="*/ 18574 h 160"/>
                <a:gd name="T6" fmla="*/ 6752 w 79"/>
                <a:gd name="T7" fmla="*/ 18058 h 160"/>
                <a:gd name="T8" fmla="*/ 8018 w 79"/>
                <a:gd name="T9" fmla="*/ 17026 h 160"/>
                <a:gd name="T10" fmla="*/ 10972 w 79"/>
                <a:gd name="T11" fmla="*/ 14446 h 160"/>
                <a:gd name="T12" fmla="*/ 13082 w 79"/>
                <a:gd name="T13" fmla="*/ 11351 h 160"/>
                <a:gd name="T14" fmla="*/ 15614 w 79"/>
                <a:gd name="T15" fmla="*/ 8255 h 160"/>
                <a:gd name="T16" fmla="*/ 17302 w 79"/>
                <a:gd name="T17" fmla="*/ 5159 h 160"/>
                <a:gd name="T18" fmla="*/ 19412 w 79"/>
                <a:gd name="T19" fmla="*/ 2580 h 160"/>
                <a:gd name="T20" fmla="*/ 22366 w 79"/>
                <a:gd name="T21" fmla="*/ 0 h 160"/>
                <a:gd name="T22" fmla="*/ 24054 w 79"/>
                <a:gd name="T23" fmla="*/ 1548 h 160"/>
                <a:gd name="T24" fmla="*/ 26164 w 79"/>
                <a:gd name="T25" fmla="*/ 3612 h 160"/>
                <a:gd name="T26" fmla="*/ 27008 w 79"/>
                <a:gd name="T27" fmla="*/ 5159 h 160"/>
                <a:gd name="T28" fmla="*/ 27852 w 79"/>
                <a:gd name="T29" fmla="*/ 7223 h 160"/>
                <a:gd name="T30" fmla="*/ 29118 w 79"/>
                <a:gd name="T31" fmla="*/ 11351 h 160"/>
                <a:gd name="T32" fmla="*/ 30384 w 79"/>
                <a:gd name="T33" fmla="*/ 16510 h 160"/>
                <a:gd name="T34" fmla="*/ 30806 w 79"/>
                <a:gd name="T35" fmla="*/ 20638 h 160"/>
                <a:gd name="T36" fmla="*/ 31228 w 79"/>
                <a:gd name="T37" fmla="*/ 25281 h 160"/>
                <a:gd name="T38" fmla="*/ 32072 w 79"/>
                <a:gd name="T39" fmla="*/ 29924 h 160"/>
                <a:gd name="T40" fmla="*/ 33338 w 79"/>
                <a:gd name="T41" fmla="*/ 34568 h 160"/>
                <a:gd name="T42" fmla="*/ 33338 w 79"/>
                <a:gd name="T43" fmla="*/ 50562 h 160"/>
                <a:gd name="T44" fmla="*/ 28696 w 79"/>
                <a:gd name="T45" fmla="*/ 59333 h 160"/>
                <a:gd name="T46" fmla="*/ 24898 w 79"/>
                <a:gd name="T47" fmla="*/ 66556 h 160"/>
                <a:gd name="T48" fmla="*/ 22366 w 79"/>
                <a:gd name="T49" fmla="*/ 70168 h 160"/>
                <a:gd name="T50" fmla="*/ 21100 w 79"/>
                <a:gd name="T51" fmla="*/ 74295 h 160"/>
                <a:gd name="T52" fmla="*/ 20256 w 79"/>
                <a:gd name="T53" fmla="*/ 77907 h 160"/>
                <a:gd name="T54" fmla="*/ 19412 w 79"/>
                <a:gd name="T55" fmla="*/ 82550 h 160"/>
                <a:gd name="T56" fmla="*/ 16880 w 79"/>
                <a:gd name="T57" fmla="*/ 79970 h 160"/>
                <a:gd name="T58" fmla="*/ 13926 w 79"/>
                <a:gd name="T59" fmla="*/ 77391 h 160"/>
                <a:gd name="T60" fmla="*/ 11816 w 79"/>
                <a:gd name="T61" fmla="*/ 74295 h 160"/>
                <a:gd name="T62" fmla="*/ 9284 w 79"/>
                <a:gd name="T63" fmla="*/ 70683 h 160"/>
                <a:gd name="T64" fmla="*/ 7596 w 79"/>
                <a:gd name="T65" fmla="*/ 67072 h 160"/>
                <a:gd name="T66" fmla="*/ 6330 w 79"/>
                <a:gd name="T67" fmla="*/ 63460 h 160"/>
                <a:gd name="T68" fmla="*/ 4642 w 79"/>
                <a:gd name="T69" fmla="*/ 59333 h 160"/>
                <a:gd name="T70" fmla="*/ 3376 w 79"/>
                <a:gd name="T71" fmla="*/ 55721 h 160"/>
                <a:gd name="T72" fmla="*/ 1688 w 79"/>
                <a:gd name="T73" fmla="*/ 46950 h 160"/>
                <a:gd name="T74" fmla="*/ 422 w 79"/>
                <a:gd name="T75" fmla="*/ 37663 h 160"/>
                <a:gd name="T76" fmla="*/ 0 w 79"/>
                <a:gd name="T77" fmla="*/ 28377 h 160"/>
                <a:gd name="T78" fmla="*/ 0 w 79"/>
                <a:gd name="T79" fmla="*/ 19090 h 1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2" name="Freeform 2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06992" y="2973316"/>
              <a:ext cx="312903" cy="272042"/>
            </a:xfrm>
            <a:custGeom>
              <a:avLst/>
              <a:gdLst>
                <a:gd name="T0" fmla="*/ 176323 w 647"/>
                <a:gd name="T1" fmla="*/ 14227 h 470"/>
                <a:gd name="T2" fmla="*/ 185877 w 647"/>
                <a:gd name="T3" fmla="*/ 23711 h 470"/>
                <a:gd name="T4" fmla="*/ 198906 w 647"/>
                <a:gd name="T5" fmla="*/ 31615 h 470"/>
                <a:gd name="T6" fmla="*/ 222358 w 647"/>
                <a:gd name="T7" fmla="*/ 41099 h 470"/>
                <a:gd name="T8" fmla="*/ 233649 w 647"/>
                <a:gd name="T9" fmla="*/ 42680 h 470"/>
                <a:gd name="T10" fmla="*/ 244072 w 647"/>
                <a:gd name="T11" fmla="*/ 52165 h 470"/>
                <a:gd name="T12" fmla="*/ 246244 w 647"/>
                <a:gd name="T13" fmla="*/ 51111 h 470"/>
                <a:gd name="T14" fmla="*/ 249718 w 647"/>
                <a:gd name="T15" fmla="*/ 44788 h 470"/>
                <a:gd name="T16" fmla="*/ 253192 w 647"/>
                <a:gd name="T17" fmla="*/ 41099 h 470"/>
                <a:gd name="T18" fmla="*/ 261878 w 647"/>
                <a:gd name="T19" fmla="*/ 42153 h 470"/>
                <a:gd name="T20" fmla="*/ 270998 w 647"/>
                <a:gd name="T21" fmla="*/ 41626 h 470"/>
                <a:gd name="T22" fmla="*/ 277947 w 647"/>
                <a:gd name="T23" fmla="*/ 44261 h 470"/>
                <a:gd name="T24" fmla="*/ 280553 w 647"/>
                <a:gd name="T25" fmla="*/ 54272 h 470"/>
                <a:gd name="T26" fmla="*/ 280553 w 647"/>
                <a:gd name="T27" fmla="*/ 64811 h 470"/>
                <a:gd name="T28" fmla="*/ 268393 w 647"/>
                <a:gd name="T29" fmla="*/ 69026 h 470"/>
                <a:gd name="T30" fmla="*/ 254495 w 647"/>
                <a:gd name="T31" fmla="*/ 76930 h 470"/>
                <a:gd name="T32" fmla="*/ 243204 w 647"/>
                <a:gd name="T33" fmla="*/ 86941 h 470"/>
                <a:gd name="T34" fmla="*/ 218883 w 647"/>
                <a:gd name="T35" fmla="*/ 112760 h 470"/>
                <a:gd name="T36" fmla="*/ 212369 w 647"/>
                <a:gd name="T37" fmla="*/ 119610 h 470"/>
                <a:gd name="T38" fmla="*/ 205854 w 647"/>
                <a:gd name="T39" fmla="*/ 133836 h 470"/>
                <a:gd name="T40" fmla="*/ 205420 w 647"/>
                <a:gd name="T41" fmla="*/ 148590 h 470"/>
                <a:gd name="T42" fmla="*/ 205420 w 647"/>
                <a:gd name="T43" fmla="*/ 163871 h 470"/>
                <a:gd name="T44" fmla="*/ 201077 w 647"/>
                <a:gd name="T45" fmla="*/ 179151 h 470"/>
                <a:gd name="T46" fmla="*/ 195431 w 647"/>
                <a:gd name="T47" fmla="*/ 186528 h 470"/>
                <a:gd name="T48" fmla="*/ 178494 w 647"/>
                <a:gd name="T49" fmla="*/ 202335 h 470"/>
                <a:gd name="T50" fmla="*/ 166334 w 647"/>
                <a:gd name="T51" fmla="*/ 216562 h 470"/>
                <a:gd name="T52" fmla="*/ 162425 w 647"/>
                <a:gd name="T53" fmla="*/ 223939 h 470"/>
                <a:gd name="T54" fmla="*/ 160254 w 647"/>
                <a:gd name="T55" fmla="*/ 227627 h 470"/>
                <a:gd name="T56" fmla="*/ 134631 w 647"/>
                <a:gd name="T57" fmla="*/ 226046 h 470"/>
                <a:gd name="T58" fmla="*/ 111613 w 647"/>
                <a:gd name="T59" fmla="*/ 228681 h 470"/>
                <a:gd name="T60" fmla="*/ 97281 w 647"/>
                <a:gd name="T61" fmla="*/ 235004 h 470"/>
                <a:gd name="T62" fmla="*/ 83818 w 647"/>
                <a:gd name="T63" fmla="*/ 246069 h 470"/>
                <a:gd name="T64" fmla="*/ 77738 w 647"/>
                <a:gd name="T65" fmla="*/ 247123 h 470"/>
                <a:gd name="T66" fmla="*/ 73395 w 647"/>
                <a:gd name="T67" fmla="*/ 242908 h 470"/>
                <a:gd name="T68" fmla="*/ 66447 w 647"/>
                <a:gd name="T69" fmla="*/ 227627 h 470"/>
                <a:gd name="T70" fmla="*/ 60801 w 647"/>
                <a:gd name="T71" fmla="*/ 218143 h 470"/>
                <a:gd name="T72" fmla="*/ 52984 w 647"/>
                <a:gd name="T73" fmla="*/ 210766 h 470"/>
                <a:gd name="T74" fmla="*/ 49509 w 647"/>
                <a:gd name="T75" fmla="*/ 199701 h 470"/>
                <a:gd name="T76" fmla="*/ 54721 w 647"/>
                <a:gd name="T77" fmla="*/ 177043 h 470"/>
                <a:gd name="T78" fmla="*/ 55155 w 647"/>
                <a:gd name="T79" fmla="*/ 140686 h 470"/>
                <a:gd name="T80" fmla="*/ 63841 w 647"/>
                <a:gd name="T81" fmla="*/ 108544 h 470"/>
                <a:gd name="T82" fmla="*/ 72961 w 647"/>
                <a:gd name="T83" fmla="*/ 78510 h 470"/>
                <a:gd name="T84" fmla="*/ 74698 w 647"/>
                <a:gd name="T85" fmla="*/ 69026 h 470"/>
                <a:gd name="T86" fmla="*/ 50378 w 647"/>
                <a:gd name="T87" fmla="*/ 64811 h 470"/>
                <a:gd name="T88" fmla="*/ 26926 w 647"/>
                <a:gd name="T89" fmla="*/ 57434 h 470"/>
                <a:gd name="T90" fmla="*/ 7383 w 647"/>
                <a:gd name="T91" fmla="*/ 49003 h 470"/>
                <a:gd name="T92" fmla="*/ 0 w 647"/>
                <a:gd name="T93" fmla="*/ 20023 h 470"/>
                <a:gd name="T94" fmla="*/ 9989 w 647"/>
                <a:gd name="T95" fmla="*/ 17915 h 470"/>
                <a:gd name="T96" fmla="*/ 22149 w 647"/>
                <a:gd name="T97" fmla="*/ 10538 h 470"/>
                <a:gd name="T98" fmla="*/ 31703 w 647"/>
                <a:gd name="T99" fmla="*/ 2108 h 470"/>
                <a:gd name="T100" fmla="*/ 37349 w 647"/>
                <a:gd name="T101" fmla="*/ 0 h 470"/>
                <a:gd name="T102" fmla="*/ 57327 w 647"/>
                <a:gd name="T103" fmla="*/ 3688 h 470"/>
                <a:gd name="T104" fmla="*/ 74264 w 647"/>
                <a:gd name="T105" fmla="*/ 8958 h 470"/>
                <a:gd name="T106" fmla="*/ 90767 w 647"/>
                <a:gd name="T107" fmla="*/ 10538 h 470"/>
                <a:gd name="T108" fmla="*/ 102059 w 647"/>
                <a:gd name="T109" fmla="*/ 15281 h 470"/>
                <a:gd name="T110" fmla="*/ 112047 w 647"/>
                <a:gd name="T111" fmla="*/ 19496 h 470"/>
                <a:gd name="T112" fmla="*/ 167202 w 647"/>
                <a:gd name="T113" fmla="*/ 13700 h 4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3" name="Freeform 3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851" y="2783235"/>
              <a:ext cx="139658" cy="62779"/>
            </a:xfrm>
            <a:custGeom>
              <a:avLst/>
              <a:gdLst>
                <a:gd name="T0" fmla="*/ 54117 w 292"/>
                <a:gd name="T1" fmla="*/ 0 h 99"/>
                <a:gd name="T2" fmla="*/ 65713 w 292"/>
                <a:gd name="T3" fmla="*/ 0 h 99"/>
                <a:gd name="T4" fmla="*/ 85040 w 292"/>
                <a:gd name="T5" fmla="*/ 577 h 99"/>
                <a:gd name="T6" fmla="*/ 107374 w 292"/>
                <a:gd name="T7" fmla="*/ 3464 h 99"/>
                <a:gd name="T8" fmla="*/ 125413 w 292"/>
                <a:gd name="T9" fmla="*/ 4041 h 99"/>
                <a:gd name="T10" fmla="*/ 124554 w 292"/>
                <a:gd name="T11" fmla="*/ 11545 h 99"/>
                <a:gd name="T12" fmla="*/ 122407 w 292"/>
                <a:gd name="T13" fmla="*/ 19050 h 99"/>
                <a:gd name="T14" fmla="*/ 119830 w 292"/>
                <a:gd name="T15" fmla="*/ 31750 h 99"/>
                <a:gd name="T16" fmla="*/ 57982 w 292"/>
                <a:gd name="T17" fmla="*/ 40409 h 99"/>
                <a:gd name="T18" fmla="*/ 42520 w 292"/>
                <a:gd name="T19" fmla="*/ 51377 h 99"/>
                <a:gd name="T20" fmla="*/ 33930 w 292"/>
                <a:gd name="T21" fmla="*/ 55418 h 99"/>
                <a:gd name="T22" fmla="*/ 28347 w 292"/>
                <a:gd name="T23" fmla="*/ 56573 h 99"/>
                <a:gd name="T24" fmla="*/ 23622 w 292"/>
                <a:gd name="T25" fmla="*/ 56573 h 99"/>
                <a:gd name="T26" fmla="*/ 19327 w 292"/>
                <a:gd name="T27" fmla="*/ 54264 h 99"/>
                <a:gd name="T28" fmla="*/ 14173 w 292"/>
                <a:gd name="T29" fmla="*/ 49645 h 99"/>
                <a:gd name="T30" fmla="*/ 8590 w 292"/>
                <a:gd name="T31" fmla="*/ 44450 h 99"/>
                <a:gd name="T32" fmla="*/ 3006 w 292"/>
                <a:gd name="T33" fmla="*/ 39832 h 99"/>
                <a:gd name="T34" fmla="*/ 429 w 292"/>
                <a:gd name="T35" fmla="*/ 32905 h 99"/>
                <a:gd name="T36" fmla="*/ 0 w 292"/>
                <a:gd name="T37" fmla="*/ 24245 h 99"/>
                <a:gd name="T38" fmla="*/ 429 w 292"/>
                <a:gd name="T39" fmla="*/ 14432 h 99"/>
                <a:gd name="T40" fmla="*/ 1288 w 292"/>
                <a:gd name="T41" fmla="*/ 11545 h 99"/>
                <a:gd name="T42" fmla="*/ 3865 w 292"/>
                <a:gd name="T43" fmla="*/ 10391 h 99"/>
                <a:gd name="T44" fmla="*/ 6442 w 292"/>
                <a:gd name="T45" fmla="*/ 12123 h 99"/>
                <a:gd name="T46" fmla="*/ 10737 w 292"/>
                <a:gd name="T47" fmla="*/ 16164 h 99"/>
                <a:gd name="T48" fmla="*/ 15032 w 292"/>
                <a:gd name="T49" fmla="*/ 18473 h 99"/>
                <a:gd name="T50" fmla="*/ 19327 w 292"/>
                <a:gd name="T51" fmla="*/ 19627 h 99"/>
                <a:gd name="T52" fmla="*/ 23193 w 292"/>
                <a:gd name="T53" fmla="*/ 19050 h 99"/>
                <a:gd name="T54" fmla="*/ 28776 w 292"/>
                <a:gd name="T55" fmla="*/ 16741 h 99"/>
                <a:gd name="T56" fmla="*/ 34789 w 292"/>
                <a:gd name="T57" fmla="*/ 10968 h 99"/>
                <a:gd name="T58" fmla="*/ 37796 w 292"/>
                <a:gd name="T59" fmla="*/ 6350 h 99"/>
                <a:gd name="T60" fmla="*/ 40373 w 292"/>
                <a:gd name="T61" fmla="*/ 3464 h 99"/>
                <a:gd name="T62" fmla="*/ 46815 w 292"/>
                <a:gd name="T63" fmla="*/ 577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4" name="Freeform 227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449948" y="2097899"/>
              <a:ext cx="500291" cy="397600"/>
            </a:xfrm>
            <a:custGeom>
              <a:avLst/>
              <a:gdLst>
                <a:gd name="T0" fmla="*/ 103976 w 1037"/>
                <a:gd name="T1" fmla="*/ 326280 h 690"/>
                <a:gd name="T2" fmla="*/ 67151 w 1037"/>
                <a:gd name="T3" fmla="*/ 358278 h 690"/>
                <a:gd name="T4" fmla="*/ 13863 w 1037"/>
                <a:gd name="T5" fmla="*/ 343066 h 690"/>
                <a:gd name="T6" fmla="*/ 29027 w 1037"/>
                <a:gd name="T7" fmla="*/ 332574 h 690"/>
                <a:gd name="T8" fmla="*/ 7798 w 1037"/>
                <a:gd name="T9" fmla="*/ 312641 h 690"/>
                <a:gd name="T10" fmla="*/ 19062 w 1037"/>
                <a:gd name="T11" fmla="*/ 312116 h 690"/>
                <a:gd name="T12" fmla="*/ 29027 w 1037"/>
                <a:gd name="T13" fmla="*/ 297428 h 690"/>
                <a:gd name="T14" fmla="*/ 3466 w 1037"/>
                <a:gd name="T15" fmla="*/ 286413 h 690"/>
                <a:gd name="T16" fmla="*/ 32059 w 1037"/>
                <a:gd name="T17" fmla="*/ 274348 h 690"/>
                <a:gd name="T18" fmla="*/ 0 w 1037"/>
                <a:gd name="T19" fmla="*/ 261758 h 690"/>
                <a:gd name="T20" fmla="*/ 8665 w 1037"/>
                <a:gd name="T21" fmla="*/ 239202 h 690"/>
                <a:gd name="T22" fmla="*/ 16030 w 1037"/>
                <a:gd name="T23" fmla="*/ 241825 h 690"/>
                <a:gd name="T24" fmla="*/ 33359 w 1037"/>
                <a:gd name="T25" fmla="*/ 235530 h 690"/>
                <a:gd name="T26" fmla="*/ 39857 w 1037"/>
                <a:gd name="T27" fmla="*/ 222416 h 690"/>
                <a:gd name="T28" fmla="*/ 56320 w 1037"/>
                <a:gd name="T29" fmla="*/ 214547 h 690"/>
                <a:gd name="T30" fmla="*/ 95311 w 1037"/>
                <a:gd name="T31" fmla="*/ 200384 h 690"/>
                <a:gd name="T32" fmla="*/ 98344 w 1037"/>
                <a:gd name="T33" fmla="*/ 177828 h 690"/>
                <a:gd name="T34" fmla="*/ 122605 w 1037"/>
                <a:gd name="T35" fmla="*/ 170484 h 690"/>
                <a:gd name="T36" fmla="*/ 122172 w 1037"/>
                <a:gd name="T37" fmla="*/ 162615 h 690"/>
                <a:gd name="T38" fmla="*/ 129103 w 1037"/>
                <a:gd name="T39" fmla="*/ 149501 h 690"/>
                <a:gd name="T40" fmla="*/ 145133 w 1037"/>
                <a:gd name="T41" fmla="*/ 127469 h 690"/>
                <a:gd name="T42" fmla="*/ 148599 w 1037"/>
                <a:gd name="T43" fmla="*/ 118552 h 690"/>
                <a:gd name="T44" fmla="*/ 168961 w 1037"/>
                <a:gd name="T45" fmla="*/ 104913 h 690"/>
                <a:gd name="T46" fmla="*/ 167661 w 1037"/>
                <a:gd name="T47" fmla="*/ 82357 h 690"/>
                <a:gd name="T48" fmla="*/ 161596 w 1037"/>
                <a:gd name="T49" fmla="*/ 74488 h 690"/>
                <a:gd name="T50" fmla="*/ 144700 w 1037"/>
                <a:gd name="T51" fmla="*/ 80783 h 690"/>
                <a:gd name="T52" fmla="*/ 168961 w 1037"/>
                <a:gd name="T53" fmla="*/ 54030 h 690"/>
                <a:gd name="T54" fmla="*/ 178059 w 1037"/>
                <a:gd name="T55" fmla="*/ 50358 h 690"/>
                <a:gd name="T56" fmla="*/ 200587 w 1037"/>
                <a:gd name="T57" fmla="*/ 59800 h 690"/>
                <a:gd name="T58" fmla="*/ 201886 w 1037"/>
                <a:gd name="T59" fmla="*/ 47735 h 690"/>
                <a:gd name="T60" fmla="*/ 241744 w 1037"/>
                <a:gd name="T61" fmla="*/ 31998 h 690"/>
                <a:gd name="T62" fmla="*/ 256040 w 1037"/>
                <a:gd name="T63" fmla="*/ 33048 h 690"/>
                <a:gd name="T64" fmla="*/ 279435 w 1037"/>
                <a:gd name="T65" fmla="*/ 28851 h 690"/>
                <a:gd name="T66" fmla="*/ 279435 w 1037"/>
                <a:gd name="T67" fmla="*/ 17311 h 690"/>
                <a:gd name="T68" fmla="*/ 302829 w 1037"/>
                <a:gd name="T69" fmla="*/ 6819 h 690"/>
                <a:gd name="T70" fmla="*/ 305429 w 1037"/>
                <a:gd name="T71" fmla="*/ 15212 h 690"/>
                <a:gd name="T72" fmla="*/ 308461 w 1037"/>
                <a:gd name="T73" fmla="*/ 20983 h 690"/>
                <a:gd name="T74" fmla="*/ 328390 w 1037"/>
                <a:gd name="T75" fmla="*/ 6295 h 690"/>
                <a:gd name="T76" fmla="*/ 353951 w 1037"/>
                <a:gd name="T77" fmla="*/ 3147 h 690"/>
                <a:gd name="T78" fmla="*/ 365648 w 1037"/>
                <a:gd name="T79" fmla="*/ 4197 h 690"/>
                <a:gd name="T80" fmla="*/ 373446 w 1037"/>
                <a:gd name="T81" fmla="*/ 5770 h 690"/>
                <a:gd name="T82" fmla="*/ 400307 w 1037"/>
                <a:gd name="T83" fmla="*/ 3147 h 690"/>
                <a:gd name="T84" fmla="*/ 449262 w 1037"/>
                <a:gd name="T85" fmla="*/ 22556 h 690"/>
                <a:gd name="T86" fmla="*/ 435399 w 1037"/>
                <a:gd name="T87" fmla="*/ 41441 h 690"/>
                <a:gd name="T88" fmla="*/ 402906 w 1037"/>
                <a:gd name="T89" fmla="*/ 28851 h 690"/>
                <a:gd name="T90" fmla="*/ 378212 w 1037"/>
                <a:gd name="T91" fmla="*/ 38818 h 690"/>
                <a:gd name="T92" fmla="*/ 367381 w 1037"/>
                <a:gd name="T93" fmla="*/ 60850 h 690"/>
                <a:gd name="T94" fmla="*/ 351351 w 1037"/>
                <a:gd name="T95" fmla="*/ 58227 h 690"/>
                <a:gd name="T96" fmla="*/ 322758 w 1037"/>
                <a:gd name="T97" fmla="*/ 67144 h 690"/>
                <a:gd name="T98" fmla="*/ 300663 w 1037"/>
                <a:gd name="T99" fmla="*/ 48260 h 690"/>
                <a:gd name="T100" fmla="*/ 268604 w 1037"/>
                <a:gd name="T101" fmla="*/ 58751 h 690"/>
                <a:gd name="T102" fmla="*/ 231346 w 1037"/>
                <a:gd name="T103" fmla="*/ 70292 h 690"/>
                <a:gd name="T104" fmla="*/ 210551 w 1037"/>
                <a:gd name="T105" fmla="*/ 110159 h 690"/>
                <a:gd name="T106" fmla="*/ 186290 w 1037"/>
                <a:gd name="T107" fmla="*/ 146354 h 690"/>
                <a:gd name="T108" fmla="*/ 172860 w 1037"/>
                <a:gd name="T109" fmla="*/ 190942 h 690"/>
                <a:gd name="T110" fmla="*/ 144266 w 1037"/>
                <a:gd name="T111" fmla="*/ 222940 h 690"/>
                <a:gd name="T112" fmla="*/ 153798 w 1037"/>
                <a:gd name="T113" fmla="*/ 260709 h 690"/>
                <a:gd name="T114" fmla="*/ 153364 w 1037"/>
                <a:gd name="T115" fmla="*/ 292707 h 690"/>
                <a:gd name="T116" fmla="*/ 143400 w 1037"/>
                <a:gd name="T117" fmla="*/ 322608 h 690"/>
                <a:gd name="T118" fmla="*/ 127804 w 1037"/>
                <a:gd name="T119" fmla="*/ 338345 h 6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5" name="Freeform 22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828261" y="3022144"/>
              <a:ext cx="54802" cy="99399"/>
            </a:xfrm>
            <a:custGeom>
              <a:avLst/>
              <a:gdLst>
                <a:gd name="T0" fmla="*/ 49212 w 120"/>
                <a:gd name="T1" fmla="*/ 51782 h 173"/>
                <a:gd name="T2" fmla="*/ 37729 w 120"/>
                <a:gd name="T3" fmla="*/ 31383 h 173"/>
                <a:gd name="T4" fmla="*/ 28707 w 120"/>
                <a:gd name="T5" fmla="*/ 14645 h 173"/>
                <a:gd name="T6" fmla="*/ 24606 w 120"/>
                <a:gd name="T7" fmla="*/ 8369 h 173"/>
                <a:gd name="T8" fmla="*/ 21735 w 120"/>
                <a:gd name="T9" fmla="*/ 4184 h 173"/>
                <a:gd name="T10" fmla="*/ 19685 w 120"/>
                <a:gd name="T11" fmla="*/ 2092 h 173"/>
                <a:gd name="T12" fmla="*/ 18455 w 120"/>
                <a:gd name="T13" fmla="*/ 1046 h 173"/>
                <a:gd name="T14" fmla="*/ 17634 w 120"/>
                <a:gd name="T15" fmla="*/ 523 h 173"/>
                <a:gd name="T16" fmla="*/ 15994 w 120"/>
                <a:gd name="T17" fmla="*/ 0 h 173"/>
                <a:gd name="T18" fmla="*/ 13533 w 120"/>
                <a:gd name="T19" fmla="*/ 0 h 173"/>
                <a:gd name="T20" fmla="*/ 11073 w 120"/>
                <a:gd name="T21" fmla="*/ 523 h 173"/>
                <a:gd name="T22" fmla="*/ 9842 w 120"/>
                <a:gd name="T23" fmla="*/ 1569 h 173"/>
                <a:gd name="T24" fmla="*/ 8612 w 120"/>
                <a:gd name="T25" fmla="*/ 2615 h 173"/>
                <a:gd name="T26" fmla="*/ 7792 w 120"/>
                <a:gd name="T27" fmla="*/ 4184 h 173"/>
                <a:gd name="T28" fmla="*/ 6562 w 120"/>
                <a:gd name="T29" fmla="*/ 6277 h 173"/>
                <a:gd name="T30" fmla="*/ 6152 w 120"/>
                <a:gd name="T31" fmla="*/ 7846 h 173"/>
                <a:gd name="T32" fmla="*/ 6152 w 120"/>
                <a:gd name="T33" fmla="*/ 10461 h 173"/>
                <a:gd name="T34" fmla="*/ 5741 w 120"/>
                <a:gd name="T35" fmla="*/ 15691 h 173"/>
                <a:gd name="T36" fmla="*/ 4921 w 120"/>
                <a:gd name="T37" fmla="*/ 21968 h 173"/>
                <a:gd name="T38" fmla="*/ 4101 w 120"/>
                <a:gd name="T39" fmla="*/ 25106 h 173"/>
                <a:gd name="T40" fmla="*/ 3281 w 120"/>
                <a:gd name="T41" fmla="*/ 28244 h 173"/>
                <a:gd name="T42" fmla="*/ 1640 w 120"/>
                <a:gd name="T43" fmla="*/ 31906 h 173"/>
                <a:gd name="T44" fmla="*/ 0 w 120"/>
                <a:gd name="T45" fmla="*/ 35567 h 173"/>
                <a:gd name="T46" fmla="*/ 2051 w 120"/>
                <a:gd name="T47" fmla="*/ 42890 h 173"/>
                <a:gd name="T48" fmla="*/ 4101 w 120"/>
                <a:gd name="T49" fmla="*/ 51782 h 173"/>
                <a:gd name="T50" fmla="*/ 6152 w 120"/>
                <a:gd name="T51" fmla="*/ 60150 h 173"/>
                <a:gd name="T52" fmla="*/ 8202 w 120"/>
                <a:gd name="T53" fmla="*/ 67473 h 173"/>
                <a:gd name="T54" fmla="*/ 9842 w 120"/>
                <a:gd name="T55" fmla="*/ 70088 h 173"/>
                <a:gd name="T56" fmla="*/ 12303 w 120"/>
                <a:gd name="T57" fmla="*/ 72703 h 173"/>
                <a:gd name="T58" fmla="*/ 15174 w 120"/>
                <a:gd name="T59" fmla="*/ 75842 h 173"/>
                <a:gd name="T60" fmla="*/ 18865 w 120"/>
                <a:gd name="T61" fmla="*/ 78980 h 173"/>
                <a:gd name="T62" fmla="*/ 22145 w 120"/>
                <a:gd name="T63" fmla="*/ 82118 h 173"/>
                <a:gd name="T64" fmla="*/ 24606 w 120"/>
                <a:gd name="T65" fmla="*/ 85257 h 173"/>
                <a:gd name="T66" fmla="*/ 25426 w 120"/>
                <a:gd name="T67" fmla="*/ 86303 h 173"/>
                <a:gd name="T68" fmla="*/ 26657 w 120"/>
                <a:gd name="T69" fmla="*/ 87872 h 173"/>
                <a:gd name="T70" fmla="*/ 27067 w 120"/>
                <a:gd name="T71" fmla="*/ 88918 h 173"/>
                <a:gd name="T72" fmla="*/ 27477 w 120"/>
                <a:gd name="T73" fmla="*/ 90487 h 173"/>
                <a:gd name="T74" fmla="*/ 31168 w 120"/>
                <a:gd name="T75" fmla="*/ 87349 h 173"/>
                <a:gd name="T76" fmla="*/ 35269 w 120"/>
                <a:gd name="T77" fmla="*/ 83687 h 173"/>
                <a:gd name="T78" fmla="*/ 38139 w 120"/>
                <a:gd name="T79" fmla="*/ 79503 h 173"/>
                <a:gd name="T80" fmla="*/ 41420 w 120"/>
                <a:gd name="T81" fmla="*/ 74273 h 173"/>
                <a:gd name="T82" fmla="*/ 43471 w 120"/>
                <a:gd name="T83" fmla="*/ 69042 h 173"/>
                <a:gd name="T84" fmla="*/ 45931 w 120"/>
                <a:gd name="T85" fmla="*/ 63289 h 173"/>
                <a:gd name="T86" fmla="*/ 47572 w 120"/>
                <a:gd name="T87" fmla="*/ 57535 h 173"/>
                <a:gd name="T88" fmla="*/ 49212 w 120"/>
                <a:gd name="T89" fmla="*/ 51782 h 1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6" name="Freeform 229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02983" y="2872172"/>
              <a:ext cx="81319" cy="25006"/>
            </a:xfrm>
            <a:custGeom>
              <a:avLst/>
              <a:gdLst>
                <a:gd name="T0" fmla="*/ 84137 w 200"/>
                <a:gd name="T1" fmla="*/ 32965 h 98"/>
                <a:gd name="T2" fmla="*/ 82034 w 200"/>
                <a:gd name="T3" fmla="*/ 33565 h 98"/>
                <a:gd name="T4" fmla="*/ 78247 w 200"/>
                <a:gd name="T5" fmla="*/ 35962 h 98"/>
                <a:gd name="T6" fmla="*/ 74461 w 200"/>
                <a:gd name="T7" fmla="*/ 38959 h 98"/>
                <a:gd name="T8" fmla="*/ 69834 w 200"/>
                <a:gd name="T9" fmla="*/ 43754 h 98"/>
                <a:gd name="T10" fmla="*/ 65206 w 200"/>
                <a:gd name="T11" fmla="*/ 47949 h 98"/>
                <a:gd name="T12" fmla="*/ 60999 w 200"/>
                <a:gd name="T13" fmla="*/ 52145 h 98"/>
                <a:gd name="T14" fmla="*/ 57634 w 200"/>
                <a:gd name="T15" fmla="*/ 55741 h 98"/>
                <a:gd name="T16" fmla="*/ 55951 w 200"/>
                <a:gd name="T17" fmla="*/ 58738 h 98"/>
                <a:gd name="T18" fmla="*/ 53427 w 200"/>
                <a:gd name="T19" fmla="*/ 58738 h 98"/>
                <a:gd name="T20" fmla="*/ 51324 w 200"/>
                <a:gd name="T21" fmla="*/ 58738 h 98"/>
                <a:gd name="T22" fmla="*/ 48799 w 200"/>
                <a:gd name="T23" fmla="*/ 58139 h 98"/>
                <a:gd name="T24" fmla="*/ 46696 w 200"/>
                <a:gd name="T25" fmla="*/ 56940 h 98"/>
                <a:gd name="T26" fmla="*/ 44593 w 200"/>
                <a:gd name="T27" fmla="*/ 55741 h 98"/>
                <a:gd name="T28" fmla="*/ 43331 w 200"/>
                <a:gd name="T29" fmla="*/ 52744 h 98"/>
                <a:gd name="T30" fmla="*/ 42489 w 200"/>
                <a:gd name="T31" fmla="*/ 49148 h 98"/>
                <a:gd name="T32" fmla="*/ 42069 w 200"/>
                <a:gd name="T33" fmla="*/ 44353 h 98"/>
                <a:gd name="T34" fmla="*/ 38282 w 200"/>
                <a:gd name="T35" fmla="*/ 47949 h 98"/>
                <a:gd name="T36" fmla="*/ 34496 w 200"/>
                <a:gd name="T37" fmla="*/ 51546 h 98"/>
                <a:gd name="T38" fmla="*/ 32813 w 200"/>
                <a:gd name="T39" fmla="*/ 53943 h 98"/>
                <a:gd name="T40" fmla="*/ 30289 w 200"/>
                <a:gd name="T41" fmla="*/ 55741 h 98"/>
                <a:gd name="T42" fmla="*/ 28186 w 200"/>
                <a:gd name="T43" fmla="*/ 57539 h 98"/>
                <a:gd name="T44" fmla="*/ 25241 w 200"/>
                <a:gd name="T45" fmla="*/ 58738 h 98"/>
                <a:gd name="T46" fmla="*/ 16407 w 200"/>
                <a:gd name="T47" fmla="*/ 58738 h 98"/>
                <a:gd name="T48" fmla="*/ 14303 w 200"/>
                <a:gd name="T49" fmla="*/ 58738 h 98"/>
                <a:gd name="T50" fmla="*/ 11779 w 200"/>
                <a:gd name="T51" fmla="*/ 56940 h 98"/>
                <a:gd name="T52" fmla="*/ 9255 w 200"/>
                <a:gd name="T53" fmla="*/ 55142 h 98"/>
                <a:gd name="T54" fmla="*/ 6310 w 200"/>
                <a:gd name="T55" fmla="*/ 53344 h 98"/>
                <a:gd name="T56" fmla="*/ 3786 w 200"/>
                <a:gd name="T57" fmla="*/ 50946 h 98"/>
                <a:gd name="T58" fmla="*/ 1683 w 200"/>
                <a:gd name="T59" fmla="*/ 48549 h 98"/>
                <a:gd name="T60" fmla="*/ 421 w 200"/>
                <a:gd name="T61" fmla="*/ 46151 h 98"/>
                <a:gd name="T62" fmla="*/ 0 w 200"/>
                <a:gd name="T63" fmla="*/ 44353 h 98"/>
                <a:gd name="T64" fmla="*/ 2103 w 200"/>
                <a:gd name="T65" fmla="*/ 42555 h 98"/>
                <a:gd name="T66" fmla="*/ 4207 w 200"/>
                <a:gd name="T67" fmla="*/ 40158 h 98"/>
                <a:gd name="T68" fmla="*/ 5890 w 200"/>
                <a:gd name="T69" fmla="*/ 35962 h 98"/>
                <a:gd name="T70" fmla="*/ 8414 w 200"/>
                <a:gd name="T71" fmla="*/ 31766 h 98"/>
                <a:gd name="T72" fmla="*/ 9676 w 200"/>
                <a:gd name="T73" fmla="*/ 26972 h 98"/>
                <a:gd name="T74" fmla="*/ 11358 w 200"/>
                <a:gd name="T75" fmla="*/ 22177 h 98"/>
                <a:gd name="T76" fmla="*/ 12621 w 200"/>
                <a:gd name="T77" fmla="*/ 16782 h 98"/>
                <a:gd name="T78" fmla="*/ 13883 w 200"/>
                <a:gd name="T79" fmla="*/ 11388 h 98"/>
                <a:gd name="T80" fmla="*/ 27765 w 200"/>
                <a:gd name="T81" fmla="*/ 8391 h 98"/>
                <a:gd name="T82" fmla="*/ 43331 w 200"/>
                <a:gd name="T83" fmla="*/ 5394 h 98"/>
                <a:gd name="T84" fmla="*/ 60999 w 200"/>
                <a:gd name="T85" fmla="*/ 2397 h 98"/>
                <a:gd name="T86" fmla="*/ 81192 w 200"/>
                <a:gd name="T87" fmla="*/ 0 h 98"/>
                <a:gd name="T88" fmla="*/ 69834 w 200"/>
                <a:gd name="T89" fmla="*/ 18580 h 98"/>
                <a:gd name="T90" fmla="*/ 69834 w 200"/>
                <a:gd name="T91" fmla="*/ 20378 h 98"/>
                <a:gd name="T92" fmla="*/ 68992 w 200"/>
                <a:gd name="T93" fmla="*/ 22177 h 98"/>
                <a:gd name="T94" fmla="*/ 68151 w 200"/>
                <a:gd name="T95" fmla="*/ 23375 h 98"/>
                <a:gd name="T96" fmla="*/ 67730 w 200"/>
                <a:gd name="T97" fmla="*/ 24574 h 98"/>
                <a:gd name="T98" fmla="*/ 66048 w 200"/>
                <a:gd name="T99" fmla="*/ 26972 h 98"/>
                <a:gd name="T100" fmla="*/ 65627 w 200"/>
                <a:gd name="T101" fmla="*/ 28170 h 98"/>
                <a:gd name="T102" fmla="*/ 65627 w 200"/>
                <a:gd name="T103" fmla="*/ 29369 h 98"/>
                <a:gd name="T104" fmla="*/ 66048 w 200"/>
                <a:gd name="T105" fmla="*/ 29968 h 98"/>
                <a:gd name="T106" fmla="*/ 66889 w 200"/>
                <a:gd name="T107" fmla="*/ 29968 h 98"/>
                <a:gd name="T108" fmla="*/ 68572 w 200"/>
                <a:gd name="T109" fmla="*/ 30568 h 98"/>
                <a:gd name="T110" fmla="*/ 74461 w 200"/>
                <a:gd name="T111" fmla="*/ 31766 h 98"/>
                <a:gd name="T112" fmla="*/ 84137 w 200"/>
                <a:gd name="T113" fmla="*/ 32965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7" name="Freeform 23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434038" y="2647214"/>
              <a:ext cx="93695" cy="80218"/>
            </a:xfrm>
            <a:custGeom>
              <a:avLst/>
              <a:gdLst>
                <a:gd name="T0" fmla="*/ 0 w 186"/>
                <a:gd name="T1" fmla="*/ 57597 h 142"/>
                <a:gd name="T2" fmla="*/ 905 w 186"/>
                <a:gd name="T3" fmla="*/ 59654 h 142"/>
                <a:gd name="T4" fmla="*/ 1357 w 186"/>
                <a:gd name="T5" fmla="*/ 55026 h 142"/>
                <a:gd name="T6" fmla="*/ 1357 w 186"/>
                <a:gd name="T7" fmla="*/ 47826 h 142"/>
                <a:gd name="T8" fmla="*/ 4071 w 186"/>
                <a:gd name="T9" fmla="*/ 42169 h 142"/>
                <a:gd name="T10" fmla="*/ 7690 w 186"/>
                <a:gd name="T11" fmla="*/ 35484 h 142"/>
                <a:gd name="T12" fmla="*/ 9047 w 186"/>
                <a:gd name="T13" fmla="*/ 28799 h 142"/>
                <a:gd name="T14" fmla="*/ 10404 w 186"/>
                <a:gd name="T15" fmla="*/ 23656 h 142"/>
                <a:gd name="T16" fmla="*/ 12666 w 186"/>
                <a:gd name="T17" fmla="*/ 19028 h 142"/>
                <a:gd name="T18" fmla="*/ 15832 w 186"/>
                <a:gd name="T19" fmla="*/ 16456 h 142"/>
                <a:gd name="T20" fmla="*/ 18547 w 186"/>
                <a:gd name="T21" fmla="*/ 19542 h 142"/>
                <a:gd name="T22" fmla="*/ 19451 w 186"/>
                <a:gd name="T23" fmla="*/ 25199 h 142"/>
                <a:gd name="T24" fmla="*/ 21261 w 186"/>
                <a:gd name="T25" fmla="*/ 29827 h 142"/>
                <a:gd name="T26" fmla="*/ 24880 w 186"/>
                <a:gd name="T27" fmla="*/ 33427 h 142"/>
                <a:gd name="T28" fmla="*/ 39355 w 186"/>
                <a:gd name="T29" fmla="*/ 34455 h 142"/>
                <a:gd name="T30" fmla="*/ 35736 w 186"/>
                <a:gd name="T31" fmla="*/ 21085 h 142"/>
                <a:gd name="T32" fmla="*/ 31212 w 186"/>
                <a:gd name="T33" fmla="*/ 18513 h 142"/>
                <a:gd name="T34" fmla="*/ 28498 w 186"/>
                <a:gd name="T35" fmla="*/ 15428 h 142"/>
                <a:gd name="T36" fmla="*/ 27594 w 186"/>
                <a:gd name="T37" fmla="*/ 11828 h 142"/>
                <a:gd name="T38" fmla="*/ 31665 w 186"/>
                <a:gd name="T39" fmla="*/ 8742 h 142"/>
                <a:gd name="T40" fmla="*/ 39355 w 186"/>
                <a:gd name="T41" fmla="*/ 7200 h 142"/>
                <a:gd name="T42" fmla="*/ 44331 w 186"/>
                <a:gd name="T43" fmla="*/ 5143 h 142"/>
                <a:gd name="T44" fmla="*/ 50211 w 186"/>
                <a:gd name="T45" fmla="*/ 3086 h 142"/>
                <a:gd name="T46" fmla="*/ 58806 w 186"/>
                <a:gd name="T47" fmla="*/ 1543 h 142"/>
                <a:gd name="T48" fmla="*/ 66496 w 186"/>
                <a:gd name="T49" fmla="*/ 514 h 142"/>
                <a:gd name="T50" fmla="*/ 71924 w 186"/>
                <a:gd name="T51" fmla="*/ 1029 h 142"/>
                <a:gd name="T52" fmla="*/ 79614 w 186"/>
                <a:gd name="T53" fmla="*/ 514 h 142"/>
                <a:gd name="T54" fmla="*/ 82781 w 186"/>
                <a:gd name="T55" fmla="*/ 5143 h 142"/>
                <a:gd name="T56" fmla="*/ 80519 w 186"/>
                <a:gd name="T57" fmla="*/ 13371 h 142"/>
                <a:gd name="T58" fmla="*/ 76448 w 186"/>
                <a:gd name="T59" fmla="*/ 20570 h 142"/>
                <a:gd name="T60" fmla="*/ 71924 w 186"/>
                <a:gd name="T61" fmla="*/ 26227 h 142"/>
                <a:gd name="T62" fmla="*/ 70115 w 186"/>
                <a:gd name="T63" fmla="*/ 32398 h 142"/>
                <a:gd name="T64" fmla="*/ 69210 w 186"/>
                <a:gd name="T65" fmla="*/ 39084 h 142"/>
                <a:gd name="T66" fmla="*/ 54283 w 186"/>
                <a:gd name="T67" fmla="*/ 73025 h 142"/>
                <a:gd name="T68" fmla="*/ 36188 w 186"/>
                <a:gd name="T69" fmla="*/ 62740 h 142"/>
                <a:gd name="T70" fmla="*/ 15832 w 186"/>
                <a:gd name="T71" fmla="*/ 60168 h 142"/>
                <a:gd name="T72" fmla="*/ 3619 w 186"/>
                <a:gd name="T73" fmla="*/ 58111 h 1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8" name="Freeform 231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12824" y="2716968"/>
              <a:ext cx="93695" cy="62779"/>
            </a:xfrm>
            <a:custGeom>
              <a:avLst/>
              <a:gdLst>
                <a:gd name="T0" fmla="*/ 84138 w 192"/>
                <a:gd name="T1" fmla="*/ 33201 h 105"/>
                <a:gd name="T2" fmla="*/ 82823 w 192"/>
                <a:gd name="T3" fmla="*/ 33746 h 105"/>
                <a:gd name="T4" fmla="*/ 80632 w 192"/>
                <a:gd name="T5" fmla="*/ 34290 h 105"/>
                <a:gd name="T6" fmla="*/ 78879 w 192"/>
                <a:gd name="T7" fmla="*/ 34834 h 105"/>
                <a:gd name="T8" fmla="*/ 77565 w 192"/>
                <a:gd name="T9" fmla="*/ 36467 h 105"/>
                <a:gd name="T10" fmla="*/ 73621 w 192"/>
                <a:gd name="T11" fmla="*/ 39189 h 105"/>
                <a:gd name="T12" fmla="*/ 70115 w 192"/>
                <a:gd name="T13" fmla="*/ 42999 h 105"/>
                <a:gd name="T14" fmla="*/ 67486 w 192"/>
                <a:gd name="T15" fmla="*/ 46809 h 105"/>
                <a:gd name="T16" fmla="*/ 64418 w 192"/>
                <a:gd name="T17" fmla="*/ 50619 h 105"/>
                <a:gd name="T18" fmla="*/ 62665 w 192"/>
                <a:gd name="T19" fmla="*/ 53884 h 105"/>
                <a:gd name="T20" fmla="*/ 60912 w 192"/>
                <a:gd name="T21" fmla="*/ 57150 h 105"/>
                <a:gd name="T22" fmla="*/ 52586 w 192"/>
                <a:gd name="T23" fmla="*/ 52796 h 105"/>
                <a:gd name="T24" fmla="*/ 44698 w 192"/>
                <a:gd name="T25" fmla="*/ 48441 h 105"/>
                <a:gd name="T26" fmla="*/ 37687 w 192"/>
                <a:gd name="T27" fmla="*/ 43543 h 105"/>
                <a:gd name="T28" fmla="*/ 30237 w 192"/>
                <a:gd name="T29" fmla="*/ 38644 h 105"/>
                <a:gd name="T30" fmla="*/ 23226 w 192"/>
                <a:gd name="T31" fmla="*/ 33201 h 105"/>
                <a:gd name="T32" fmla="*/ 15776 w 192"/>
                <a:gd name="T33" fmla="*/ 28847 h 105"/>
                <a:gd name="T34" fmla="*/ 8326 w 192"/>
                <a:gd name="T35" fmla="*/ 23949 h 105"/>
                <a:gd name="T36" fmla="*/ 0 w 192"/>
                <a:gd name="T37" fmla="*/ 20139 h 105"/>
                <a:gd name="T38" fmla="*/ 0 w 192"/>
                <a:gd name="T39" fmla="*/ 7076 h 105"/>
                <a:gd name="T40" fmla="*/ 3068 w 192"/>
                <a:gd name="T41" fmla="*/ 3810 h 105"/>
                <a:gd name="T42" fmla="*/ 7012 w 192"/>
                <a:gd name="T43" fmla="*/ 2177 h 105"/>
                <a:gd name="T44" fmla="*/ 12708 w 192"/>
                <a:gd name="T45" fmla="*/ 544 h 105"/>
                <a:gd name="T46" fmla="*/ 17529 w 192"/>
                <a:gd name="T47" fmla="*/ 0 h 105"/>
                <a:gd name="T48" fmla="*/ 26293 w 192"/>
                <a:gd name="T49" fmla="*/ 1089 h 105"/>
                <a:gd name="T50" fmla="*/ 40754 w 192"/>
                <a:gd name="T51" fmla="*/ 2721 h 105"/>
                <a:gd name="T52" fmla="*/ 48642 w 192"/>
                <a:gd name="T53" fmla="*/ 3810 h 105"/>
                <a:gd name="T54" fmla="*/ 56092 w 192"/>
                <a:gd name="T55" fmla="*/ 3810 h 105"/>
                <a:gd name="T56" fmla="*/ 62665 w 192"/>
                <a:gd name="T57" fmla="*/ 3810 h 105"/>
                <a:gd name="T58" fmla="*/ 67047 w 192"/>
                <a:gd name="T59" fmla="*/ 3266 h 105"/>
                <a:gd name="T60" fmla="*/ 67924 w 192"/>
                <a:gd name="T61" fmla="*/ 5987 h 105"/>
                <a:gd name="T62" fmla="*/ 69677 w 192"/>
                <a:gd name="T63" fmla="*/ 9253 h 105"/>
                <a:gd name="T64" fmla="*/ 70553 w 192"/>
                <a:gd name="T65" fmla="*/ 10886 h 105"/>
                <a:gd name="T66" fmla="*/ 71868 w 192"/>
                <a:gd name="T67" fmla="*/ 12519 h 105"/>
                <a:gd name="T68" fmla="*/ 72306 w 192"/>
                <a:gd name="T69" fmla="*/ 14696 h 105"/>
                <a:gd name="T70" fmla="*/ 72744 w 192"/>
                <a:gd name="T71" fmla="*/ 16873 h 105"/>
                <a:gd name="T72" fmla="*/ 74497 w 192"/>
                <a:gd name="T73" fmla="*/ 17417 h 105"/>
                <a:gd name="T74" fmla="*/ 77565 w 192"/>
                <a:gd name="T75" fmla="*/ 17961 h 105"/>
                <a:gd name="T76" fmla="*/ 78879 w 192"/>
                <a:gd name="T77" fmla="*/ 18506 h 105"/>
                <a:gd name="T78" fmla="*/ 80194 w 192"/>
                <a:gd name="T79" fmla="*/ 18506 h 105"/>
                <a:gd name="T80" fmla="*/ 82385 w 192"/>
                <a:gd name="T81" fmla="*/ 17961 h 105"/>
                <a:gd name="T82" fmla="*/ 84138 w 192"/>
                <a:gd name="T83" fmla="*/ 16873 h 105"/>
                <a:gd name="T84" fmla="*/ 84138 w 192"/>
                <a:gd name="T85" fmla="*/ 33201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9" name="Freeform 23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91081" y="2563509"/>
              <a:ext cx="107837" cy="158692"/>
            </a:xfrm>
            <a:custGeom>
              <a:avLst/>
              <a:gdLst>
                <a:gd name="T0" fmla="*/ 79622 w 225"/>
                <a:gd name="T1" fmla="*/ 35454 h 273"/>
                <a:gd name="T2" fmla="*/ 74458 w 225"/>
                <a:gd name="T3" fmla="*/ 41275 h 273"/>
                <a:gd name="T4" fmla="*/ 68432 w 225"/>
                <a:gd name="T5" fmla="*/ 43392 h 273"/>
                <a:gd name="T6" fmla="*/ 70154 w 225"/>
                <a:gd name="T7" fmla="*/ 49213 h 273"/>
                <a:gd name="T8" fmla="*/ 74888 w 225"/>
                <a:gd name="T9" fmla="*/ 53446 h 273"/>
                <a:gd name="T10" fmla="*/ 83926 w 225"/>
                <a:gd name="T11" fmla="*/ 55563 h 273"/>
                <a:gd name="T12" fmla="*/ 96838 w 225"/>
                <a:gd name="T13" fmla="*/ 56092 h 273"/>
                <a:gd name="T14" fmla="*/ 96838 w 225"/>
                <a:gd name="T15" fmla="*/ 80434 h 273"/>
                <a:gd name="T16" fmla="*/ 96408 w 225"/>
                <a:gd name="T17" fmla="*/ 93134 h 273"/>
                <a:gd name="T18" fmla="*/ 92534 w 225"/>
                <a:gd name="T19" fmla="*/ 98955 h 273"/>
                <a:gd name="T20" fmla="*/ 84787 w 225"/>
                <a:gd name="T21" fmla="*/ 108480 h 273"/>
                <a:gd name="T22" fmla="*/ 82635 w 225"/>
                <a:gd name="T23" fmla="*/ 113242 h 273"/>
                <a:gd name="T24" fmla="*/ 77040 w 225"/>
                <a:gd name="T25" fmla="*/ 115359 h 273"/>
                <a:gd name="T26" fmla="*/ 70584 w 225"/>
                <a:gd name="T27" fmla="*/ 119063 h 273"/>
                <a:gd name="T28" fmla="*/ 68432 w 225"/>
                <a:gd name="T29" fmla="*/ 124884 h 273"/>
                <a:gd name="T30" fmla="*/ 60255 w 225"/>
                <a:gd name="T31" fmla="*/ 128059 h 273"/>
                <a:gd name="T32" fmla="*/ 55090 w 225"/>
                <a:gd name="T33" fmla="*/ 133350 h 273"/>
                <a:gd name="T34" fmla="*/ 43470 w 225"/>
                <a:gd name="T35" fmla="*/ 134938 h 273"/>
                <a:gd name="T36" fmla="*/ 25823 w 225"/>
                <a:gd name="T37" fmla="*/ 138113 h 273"/>
                <a:gd name="T38" fmla="*/ 8177 w 225"/>
                <a:gd name="T39" fmla="*/ 138113 h 273"/>
                <a:gd name="T40" fmla="*/ 0 w 225"/>
                <a:gd name="T41" fmla="*/ 114830 h 273"/>
                <a:gd name="T42" fmla="*/ 9038 w 225"/>
                <a:gd name="T43" fmla="*/ 112184 h 273"/>
                <a:gd name="T44" fmla="*/ 11190 w 225"/>
                <a:gd name="T45" fmla="*/ 108480 h 273"/>
                <a:gd name="T46" fmla="*/ 25823 w 225"/>
                <a:gd name="T47" fmla="*/ 106892 h 273"/>
                <a:gd name="T48" fmla="*/ 30988 w 225"/>
                <a:gd name="T49" fmla="*/ 102130 h 273"/>
                <a:gd name="T50" fmla="*/ 20659 w 225"/>
                <a:gd name="T51" fmla="*/ 104775 h 273"/>
                <a:gd name="T52" fmla="*/ 17216 w 225"/>
                <a:gd name="T53" fmla="*/ 104246 h 273"/>
                <a:gd name="T54" fmla="*/ 16785 w 225"/>
                <a:gd name="T55" fmla="*/ 99484 h 273"/>
                <a:gd name="T56" fmla="*/ 19798 w 225"/>
                <a:gd name="T57" fmla="*/ 91546 h 273"/>
                <a:gd name="T58" fmla="*/ 16785 w 225"/>
                <a:gd name="T59" fmla="*/ 84667 h 273"/>
                <a:gd name="T60" fmla="*/ 6025 w 225"/>
                <a:gd name="T61" fmla="*/ 79375 h 273"/>
                <a:gd name="T62" fmla="*/ 2582 w 225"/>
                <a:gd name="T63" fmla="*/ 68792 h 273"/>
                <a:gd name="T64" fmla="*/ 9469 w 225"/>
                <a:gd name="T65" fmla="*/ 60854 h 273"/>
                <a:gd name="T66" fmla="*/ 15064 w 225"/>
                <a:gd name="T67" fmla="*/ 53975 h 273"/>
                <a:gd name="T68" fmla="*/ 29267 w 225"/>
                <a:gd name="T69" fmla="*/ 49742 h 273"/>
                <a:gd name="T70" fmla="*/ 38735 w 225"/>
                <a:gd name="T71" fmla="*/ 49742 h 273"/>
                <a:gd name="T72" fmla="*/ 43039 w 225"/>
                <a:gd name="T73" fmla="*/ 46567 h 273"/>
                <a:gd name="T74" fmla="*/ 46482 w 225"/>
                <a:gd name="T75" fmla="*/ 27517 h 273"/>
                <a:gd name="T76" fmla="*/ 51647 w 225"/>
                <a:gd name="T77" fmla="*/ 16404 h 273"/>
                <a:gd name="T78" fmla="*/ 55951 w 225"/>
                <a:gd name="T79" fmla="*/ 10583 h 273"/>
                <a:gd name="T80" fmla="*/ 60685 w 225"/>
                <a:gd name="T81" fmla="*/ 3704 h 273"/>
                <a:gd name="T82" fmla="*/ 66711 w 225"/>
                <a:gd name="T83" fmla="*/ 529 h 273"/>
                <a:gd name="T84" fmla="*/ 77040 w 225"/>
                <a:gd name="T85" fmla="*/ 1588 h 273"/>
                <a:gd name="T86" fmla="*/ 83926 w 225"/>
                <a:gd name="T87" fmla="*/ 20108 h 273"/>
                <a:gd name="T88" fmla="*/ 84357 w 225"/>
                <a:gd name="T89" fmla="*/ 24871 h 273"/>
                <a:gd name="T90" fmla="*/ 81774 w 225"/>
                <a:gd name="T91" fmla="*/ 29633 h 2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0" name="Freeform 23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54249" y="3198274"/>
              <a:ext cx="104302" cy="259836"/>
            </a:xfrm>
            <a:custGeom>
              <a:avLst/>
              <a:gdLst>
                <a:gd name="T0" fmla="*/ 46832 w 206"/>
                <a:gd name="T1" fmla="*/ 229260 h 455"/>
                <a:gd name="T2" fmla="*/ 56834 w 206"/>
                <a:gd name="T3" fmla="*/ 218343 h 455"/>
                <a:gd name="T4" fmla="*/ 63654 w 206"/>
                <a:gd name="T5" fmla="*/ 210025 h 455"/>
                <a:gd name="T6" fmla="*/ 66837 w 206"/>
                <a:gd name="T7" fmla="*/ 202747 h 455"/>
                <a:gd name="T8" fmla="*/ 69111 w 206"/>
                <a:gd name="T9" fmla="*/ 193909 h 455"/>
                <a:gd name="T10" fmla="*/ 70020 w 206"/>
                <a:gd name="T11" fmla="*/ 182992 h 455"/>
                <a:gd name="T12" fmla="*/ 69565 w 206"/>
                <a:gd name="T13" fmla="*/ 174154 h 455"/>
                <a:gd name="T14" fmla="*/ 70929 w 206"/>
                <a:gd name="T15" fmla="*/ 172075 h 455"/>
                <a:gd name="T16" fmla="*/ 76385 w 206"/>
                <a:gd name="T17" fmla="*/ 171035 h 455"/>
                <a:gd name="T18" fmla="*/ 84115 w 206"/>
                <a:gd name="T19" fmla="*/ 168956 h 455"/>
                <a:gd name="T20" fmla="*/ 89116 w 206"/>
                <a:gd name="T21" fmla="*/ 165317 h 455"/>
                <a:gd name="T22" fmla="*/ 92299 w 206"/>
                <a:gd name="T23" fmla="*/ 158039 h 455"/>
                <a:gd name="T24" fmla="*/ 93663 w 206"/>
                <a:gd name="T25" fmla="*/ 145562 h 455"/>
                <a:gd name="T26" fmla="*/ 91844 w 206"/>
                <a:gd name="T27" fmla="*/ 137764 h 455"/>
                <a:gd name="T28" fmla="*/ 87752 w 206"/>
                <a:gd name="T29" fmla="*/ 137244 h 455"/>
                <a:gd name="T30" fmla="*/ 80477 w 206"/>
                <a:gd name="T31" fmla="*/ 133085 h 455"/>
                <a:gd name="T32" fmla="*/ 70475 w 206"/>
                <a:gd name="T33" fmla="*/ 125807 h 455"/>
                <a:gd name="T34" fmla="*/ 63654 w 206"/>
                <a:gd name="T35" fmla="*/ 120089 h 455"/>
                <a:gd name="T36" fmla="*/ 59108 w 206"/>
                <a:gd name="T37" fmla="*/ 118529 h 455"/>
                <a:gd name="T38" fmla="*/ 54106 w 206"/>
                <a:gd name="T39" fmla="*/ 115410 h 455"/>
                <a:gd name="T40" fmla="*/ 45922 w 206"/>
                <a:gd name="T41" fmla="*/ 110211 h 455"/>
                <a:gd name="T42" fmla="*/ 43194 w 206"/>
                <a:gd name="T43" fmla="*/ 107092 h 455"/>
                <a:gd name="T44" fmla="*/ 43194 w 206"/>
                <a:gd name="T45" fmla="*/ 103453 h 455"/>
                <a:gd name="T46" fmla="*/ 47286 w 206"/>
                <a:gd name="T47" fmla="*/ 94095 h 455"/>
                <a:gd name="T48" fmla="*/ 54106 w 206"/>
                <a:gd name="T49" fmla="*/ 82138 h 455"/>
                <a:gd name="T50" fmla="*/ 60926 w 206"/>
                <a:gd name="T51" fmla="*/ 72781 h 455"/>
                <a:gd name="T52" fmla="*/ 61836 w 206"/>
                <a:gd name="T53" fmla="*/ 67062 h 455"/>
                <a:gd name="T54" fmla="*/ 57289 w 206"/>
                <a:gd name="T55" fmla="*/ 60304 h 455"/>
                <a:gd name="T56" fmla="*/ 52288 w 206"/>
                <a:gd name="T57" fmla="*/ 54586 h 455"/>
                <a:gd name="T58" fmla="*/ 49105 w 206"/>
                <a:gd name="T59" fmla="*/ 48347 h 455"/>
                <a:gd name="T60" fmla="*/ 48650 w 206"/>
                <a:gd name="T61" fmla="*/ 43669 h 455"/>
                <a:gd name="T62" fmla="*/ 50469 w 206"/>
                <a:gd name="T63" fmla="*/ 40549 h 455"/>
                <a:gd name="T64" fmla="*/ 52742 w 206"/>
                <a:gd name="T65" fmla="*/ 37430 h 455"/>
                <a:gd name="T66" fmla="*/ 55925 w 206"/>
                <a:gd name="T67" fmla="*/ 35871 h 455"/>
                <a:gd name="T68" fmla="*/ 57289 w 206"/>
                <a:gd name="T69" fmla="*/ 19235 h 455"/>
                <a:gd name="T70" fmla="*/ 50014 w 206"/>
                <a:gd name="T71" fmla="*/ 16636 h 455"/>
                <a:gd name="T72" fmla="*/ 39557 w 206"/>
                <a:gd name="T73" fmla="*/ 10917 h 455"/>
                <a:gd name="T74" fmla="*/ 24098 w 206"/>
                <a:gd name="T75" fmla="*/ 0 h 455"/>
                <a:gd name="T76" fmla="*/ 21370 w 206"/>
                <a:gd name="T77" fmla="*/ 5719 h 455"/>
                <a:gd name="T78" fmla="*/ 15459 w 206"/>
                <a:gd name="T79" fmla="*/ 22874 h 455"/>
                <a:gd name="T80" fmla="*/ 12731 w 206"/>
                <a:gd name="T81" fmla="*/ 36390 h 455"/>
                <a:gd name="T82" fmla="*/ 10003 w 206"/>
                <a:gd name="T83" fmla="*/ 51467 h 455"/>
                <a:gd name="T84" fmla="*/ 9093 w 206"/>
                <a:gd name="T85" fmla="*/ 69142 h 455"/>
                <a:gd name="T86" fmla="*/ 9093 w 206"/>
                <a:gd name="T87" fmla="*/ 89417 h 455"/>
                <a:gd name="T88" fmla="*/ 5456 w 206"/>
                <a:gd name="T89" fmla="*/ 97734 h 455"/>
                <a:gd name="T90" fmla="*/ 3637 w 206"/>
                <a:gd name="T91" fmla="*/ 107092 h 455"/>
                <a:gd name="T92" fmla="*/ 0 w 206"/>
                <a:gd name="T93" fmla="*/ 122168 h 455"/>
                <a:gd name="T94" fmla="*/ 10003 w 206"/>
                <a:gd name="T95" fmla="*/ 134645 h 455"/>
                <a:gd name="T96" fmla="*/ 18642 w 206"/>
                <a:gd name="T97" fmla="*/ 146082 h 455"/>
                <a:gd name="T98" fmla="*/ 25007 w 206"/>
                <a:gd name="T99" fmla="*/ 158558 h 455"/>
                <a:gd name="T100" fmla="*/ 30009 w 206"/>
                <a:gd name="T101" fmla="*/ 171035 h 455"/>
                <a:gd name="T102" fmla="*/ 34101 w 206"/>
                <a:gd name="T103" fmla="*/ 184552 h 455"/>
                <a:gd name="T104" fmla="*/ 37283 w 206"/>
                <a:gd name="T105" fmla="*/ 199628 h 455"/>
                <a:gd name="T106" fmla="*/ 42285 w 206"/>
                <a:gd name="T107" fmla="*/ 236538 h 4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1" name="Freeform 242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713352" y="2519913"/>
              <a:ext cx="15911" cy="62779"/>
            </a:xfrm>
            <a:custGeom>
              <a:avLst/>
              <a:gdLst>
                <a:gd name="T0" fmla="*/ 0 w 28"/>
                <a:gd name="T1" fmla="*/ 57150 h 73"/>
                <a:gd name="T2" fmla="*/ 1021 w 28"/>
                <a:gd name="T3" fmla="*/ 36795 h 73"/>
                <a:gd name="T4" fmla="*/ 3062 w 28"/>
                <a:gd name="T5" fmla="*/ 21921 h 73"/>
                <a:gd name="T6" fmla="*/ 3572 w 28"/>
                <a:gd name="T7" fmla="*/ 15658 h 73"/>
                <a:gd name="T8" fmla="*/ 3062 w 28"/>
                <a:gd name="T9" fmla="*/ 10177 h 73"/>
                <a:gd name="T10" fmla="*/ 2041 w 28"/>
                <a:gd name="T11" fmla="*/ 5480 h 73"/>
                <a:gd name="T12" fmla="*/ 0 w 28"/>
                <a:gd name="T13" fmla="*/ 0 h 73"/>
                <a:gd name="T14" fmla="*/ 14288 w 28"/>
                <a:gd name="T15" fmla="*/ 0 h 73"/>
                <a:gd name="T16" fmla="*/ 11226 w 28"/>
                <a:gd name="T17" fmla="*/ 12526 h 73"/>
                <a:gd name="T18" fmla="*/ 8675 w 28"/>
                <a:gd name="T19" fmla="*/ 23486 h 73"/>
                <a:gd name="T20" fmla="*/ 6123 w 28"/>
                <a:gd name="T21" fmla="*/ 33664 h 73"/>
                <a:gd name="T22" fmla="*/ 3572 w 28"/>
                <a:gd name="T23" fmla="*/ 43058 h 73"/>
                <a:gd name="T24" fmla="*/ 0 w 28"/>
                <a:gd name="T25" fmla="*/ 5715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2" name="Freeform 243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587838" y="2150215"/>
              <a:ext cx="261637" cy="434221"/>
            </a:xfrm>
            <a:custGeom>
              <a:avLst/>
              <a:gdLst>
                <a:gd name="T0" fmla="*/ 185394 w 531"/>
                <a:gd name="T1" fmla="*/ 106002 h 757"/>
                <a:gd name="T2" fmla="*/ 179642 w 531"/>
                <a:gd name="T3" fmla="*/ 115401 h 757"/>
                <a:gd name="T4" fmla="*/ 178757 w 531"/>
                <a:gd name="T5" fmla="*/ 123756 h 757"/>
                <a:gd name="T6" fmla="*/ 169022 w 531"/>
                <a:gd name="T7" fmla="*/ 143598 h 757"/>
                <a:gd name="T8" fmla="*/ 143802 w 531"/>
                <a:gd name="T9" fmla="*/ 159786 h 757"/>
                <a:gd name="T10" fmla="*/ 111502 w 531"/>
                <a:gd name="T11" fmla="*/ 184850 h 757"/>
                <a:gd name="T12" fmla="*/ 104865 w 531"/>
                <a:gd name="T13" fmla="*/ 192683 h 757"/>
                <a:gd name="T14" fmla="*/ 108404 w 531"/>
                <a:gd name="T15" fmla="*/ 198949 h 757"/>
                <a:gd name="T16" fmla="*/ 106192 w 531"/>
                <a:gd name="T17" fmla="*/ 221402 h 757"/>
                <a:gd name="T18" fmla="*/ 105750 w 531"/>
                <a:gd name="T19" fmla="*/ 234457 h 757"/>
                <a:gd name="T20" fmla="*/ 115926 w 531"/>
                <a:gd name="T21" fmla="*/ 244378 h 757"/>
                <a:gd name="T22" fmla="*/ 141589 w 531"/>
                <a:gd name="T23" fmla="*/ 253255 h 757"/>
                <a:gd name="T24" fmla="*/ 146899 w 531"/>
                <a:gd name="T25" fmla="*/ 263699 h 757"/>
                <a:gd name="T26" fmla="*/ 137165 w 531"/>
                <a:gd name="T27" fmla="*/ 277275 h 757"/>
                <a:gd name="T28" fmla="*/ 120351 w 531"/>
                <a:gd name="T29" fmla="*/ 285630 h 757"/>
                <a:gd name="T30" fmla="*/ 117254 w 531"/>
                <a:gd name="T31" fmla="*/ 292418 h 757"/>
                <a:gd name="T32" fmla="*/ 111502 w 531"/>
                <a:gd name="T33" fmla="*/ 329493 h 757"/>
                <a:gd name="T34" fmla="*/ 105750 w 531"/>
                <a:gd name="T35" fmla="*/ 376489 h 757"/>
                <a:gd name="T36" fmla="*/ 76547 w 531"/>
                <a:gd name="T37" fmla="*/ 379622 h 757"/>
                <a:gd name="T38" fmla="*/ 67255 w 531"/>
                <a:gd name="T39" fmla="*/ 385366 h 757"/>
                <a:gd name="T40" fmla="*/ 67697 w 531"/>
                <a:gd name="T41" fmla="*/ 395287 h 757"/>
                <a:gd name="T42" fmla="*/ 46902 w 531"/>
                <a:gd name="T43" fmla="*/ 395287 h 757"/>
                <a:gd name="T44" fmla="*/ 42034 w 531"/>
                <a:gd name="T45" fmla="*/ 392676 h 757"/>
                <a:gd name="T46" fmla="*/ 31415 w 531"/>
                <a:gd name="T47" fmla="*/ 374922 h 757"/>
                <a:gd name="T48" fmla="*/ 18141 w 531"/>
                <a:gd name="T49" fmla="*/ 334192 h 757"/>
                <a:gd name="T50" fmla="*/ 15044 w 531"/>
                <a:gd name="T51" fmla="*/ 311739 h 757"/>
                <a:gd name="T52" fmla="*/ 6195 w 531"/>
                <a:gd name="T53" fmla="*/ 305995 h 757"/>
                <a:gd name="T54" fmla="*/ 8407 w 531"/>
                <a:gd name="T55" fmla="*/ 292941 h 757"/>
                <a:gd name="T56" fmla="*/ 15929 w 531"/>
                <a:gd name="T57" fmla="*/ 280931 h 757"/>
                <a:gd name="T58" fmla="*/ 23451 w 531"/>
                <a:gd name="T59" fmla="*/ 263177 h 757"/>
                <a:gd name="T60" fmla="*/ 26990 w 531"/>
                <a:gd name="T61" fmla="*/ 245945 h 757"/>
                <a:gd name="T62" fmla="*/ 28318 w 531"/>
                <a:gd name="T63" fmla="*/ 230279 h 757"/>
                <a:gd name="T64" fmla="*/ 25663 w 531"/>
                <a:gd name="T65" fmla="*/ 213048 h 757"/>
                <a:gd name="T66" fmla="*/ 19026 w 531"/>
                <a:gd name="T67" fmla="*/ 196860 h 757"/>
                <a:gd name="T68" fmla="*/ 32743 w 531"/>
                <a:gd name="T69" fmla="*/ 144120 h 757"/>
                <a:gd name="T70" fmla="*/ 45574 w 531"/>
                <a:gd name="T71" fmla="*/ 143598 h 757"/>
                <a:gd name="T72" fmla="*/ 49999 w 531"/>
                <a:gd name="T73" fmla="*/ 122189 h 757"/>
                <a:gd name="T74" fmla="*/ 60618 w 531"/>
                <a:gd name="T75" fmla="*/ 100258 h 757"/>
                <a:gd name="T76" fmla="*/ 79644 w 531"/>
                <a:gd name="T77" fmla="*/ 75715 h 757"/>
                <a:gd name="T78" fmla="*/ 87608 w 531"/>
                <a:gd name="T79" fmla="*/ 57962 h 757"/>
                <a:gd name="T80" fmla="*/ 100882 w 531"/>
                <a:gd name="T81" fmla="*/ 31331 h 757"/>
                <a:gd name="T82" fmla="*/ 110174 w 531"/>
                <a:gd name="T83" fmla="*/ 22454 h 757"/>
                <a:gd name="T84" fmla="*/ 136722 w 531"/>
                <a:gd name="T85" fmla="*/ 15143 h 757"/>
                <a:gd name="T86" fmla="*/ 162828 w 531"/>
                <a:gd name="T87" fmla="*/ 6788 h 757"/>
                <a:gd name="T88" fmla="*/ 177429 w 531"/>
                <a:gd name="T89" fmla="*/ 2611 h 757"/>
                <a:gd name="T90" fmla="*/ 190703 w 531"/>
                <a:gd name="T91" fmla="*/ 16710 h 757"/>
                <a:gd name="T92" fmla="*/ 202207 w 531"/>
                <a:gd name="T93" fmla="*/ 21931 h 757"/>
                <a:gd name="T94" fmla="*/ 226986 w 531"/>
                <a:gd name="T95" fmla="*/ 57962 h 757"/>
                <a:gd name="T96" fmla="*/ 233623 w 531"/>
                <a:gd name="T97" fmla="*/ 78326 h 7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3" name="Freeform 244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741637" y="2495499"/>
              <a:ext cx="30053" cy="62779"/>
            </a:xfrm>
            <a:custGeom>
              <a:avLst/>
              <a:gdLst>
                <a:gd name="T0" fmla="*/ 0 w 60"/>
                <a:gd name="T1" fmla="*/ 41462 h 51"/>
                <a:gd name="T2" fmla="*/ 2699 w 60"/>
                <a:gd name="T3" fmla="*/ 33618 h 51"/>
                <a:gd name="T4" fmla="*/ 6747 w 60"/>
                <a:gd name="T5" fmla="*/ 21291 h 51"/>
                <a:gd name="T6" fmla="*/ 8996 w 60"/>
                <a:gd name="T7" fmla="*/ 14568 h 51"/>
                <a:gd name="T8" fmla="*/ 12145 w 60"/>
                <a:gd name="T9" fmla="*/ 8965 h 51"/>
                <a:gd name="T10" fmla="*/ 14843 w 60"/>
                <a:gd name="T11" fmla="*/ 4482 h 51"/>
                <a:gd name="T12" fmla="*/ 17992 w 60"/>
                <a:gd name="T13" fmla="*/ 0 h 51"/>
                <a:gd name="T14" fmla="*/ 22490 w 60"/>
                <a:gd name="T15" fmla="*/ 7844 h 51"/>
                <a:gd name="T16" fmla="*/ 26988 w 60"/>
                <a:gd name="T17" fmla="*/ 14568 h 51"/>
                <a:gd name="T18" fmla="*/ 26538 w 60"/>
                <a:gd name="T19" fmla="*/ 22412 h 51"/>
                <a:gd name="T20" fmla="*/ 25189 w 60"/>
                <a:gd name="T21" fmla="*/ 32497 h 51"/>
                <a:gd name="T22" fmla="*/ 24289 w 60"/>
                <a:gd name="T23" fmla="*/ 38100 h 51"/>
                <a:gd name="T24" fmla="*/ 23390 w 60"/>
                <a:gd name="T25" fmla="*/ 42582 h 51"/>
                <a:gd name="T26" fmla="*/ 22040 w 60"/>
                <a:gd name="T27" fmla="*/ 47065 h 51"/>
                <a:gd name="T28" fmla="*/ 20241 w 60"/>
                <a:gd name="T29" fmla="*/ 50426 h 51"/>
                <a:gd name="T30" fmla="*/ 18442 w 60"/>
                <a:gd name="T31" fmla="*/ 53788 h 51"/>
                <a:gd name="T32" fmla="*/ 16643 w 60"/>
                <a:gd name="T33" fmla="*/ 56029 h 51"/>
                <a:gd name="T34" fmla="*/ 13944 w 60"/>
                <a:gd name="T35" fmla="*/ 57150 h 51"/>
                <a:gd name="T36" fmla="*/ 12145 w 60"/>
                <a:gd name="T37" fmla="*/ 57150 h 51"/>
                <a:gd name="T38" fmla="*/ 8996 w 60"/>
                <a:gd name="T39" fmla="*/ 56029 h 51"/>
                <a:gd name="T40" fmla="*/ 6747 w 60"/>
                <a:gd name="T41" fmla="*/ 52668 h 51"/>
                <a:gd name="T42" fmla="*/ 3149 w 60"/>
                <a:gd name="T43" fmla="*/ 48185 h 51"/>
                <a:gd name="T44" fmla="*/ 0 w 60"/>
                <a:gd name="T45" fmla="*/ 41462 h 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4" name="Freeform 245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22902" y="2673372"/>
              <a:ext cx="31821" cy="62779"/>
            </a:xfrm>
            <a:custGeom>
              <a:avLst/>
              <a:gdLst>
                <a:gd name="T0" fmla="*/ 25544 w 66"/>
                <a:gd name="T1" fmla="*/ 53788 h 51"/>
                <a:gd name="T2" fmla="*/ 18184 w 66"/>
                <a:gd name="T3" fmla="*/ 56029 h 51"/>
                <a:gd name="T4" fmla="*/ 9525 w 66"/>
                <a:gd name="T5" fmla="*/ 57150 h 51"/>
                <a:gd name="T6" fmla="*/ 7360 w 66"/>
                <a:gd name="T7" fmla="*/ 56029 h 51"/>
                <a:gd name="T8" fmla="*/ 5628 w 66"/>
                <a:gd name="T9" fmla="*/ 54909 h 51"/>
                <a:gd name="T10" fmla="*/ 4330 w 66"/>
                <a:gd name="T11" fmla="*/ 53788 h 51"/>
                <a:gd name="T12" fmla="*/ 3031 w 66"/>
                <a:gd name="T13" fmla="*/ 51547 h 51"/>
                <a:gd name="T14" fmla="*/ 1299 w 66"/>
                <a:gd name="T15" fmla="*/ 48185 h 51"/>
                <a:gd name="T16" fmla="*/ 433 w 66"/>
                <a:gd name="T17" fmla="*/ 44824 h 51"/>
                <a:gd name="T18" fmla="*/ 0 w 66"/>
                <a:gd name="T19" fmla="*/ 39221 h 51"/>
                <a:gd name="T20" fmla="*/ 0 w 66"/>
                <a:gd name="T21" fmla="*/ 33618 h 51"/>
                <a:gd name="T22" fmla="*/ 1732 w 66"/>
                <a:gd name="T23" fmla="*/ 32497 h 51"/>
                <a:gd name="T24" fmla="*/ 4330 w 66"/>
                <a:gd name="T25" fmla="*/ 30256 h 51"/>
                <a:gd name="T26" fmla="*/ 6061 w 66"/>
                <a:gd name="T27" fmla="*/ 26894 h 51"/>
                <a:gd name="T28" fmla="*/ 8226 w 66"/>
                <a:gd name="T29" fmla="*/ 22412 h 51"/>
                <a:gd name="T30" fmla="*/ 11257 w 66"/>
                <a:gd name="T31" fmla="*/ 11206 h 51"/>
                <a:gd name="T32" fmla="*/ 14288 w 66"/>
                <a:gd name="T33" fmla="*/ 0 h 51"/>
                <a:gd name="T34" fmla="*/ 19916 w 66"/>
                <a:gd name="T35" fmla="*/ 1121 h 51"/>
                <a:gd name="T36" fmla="*/ 22514 w 66"/>
                <a:gd name="T37" fmla="*/ 2241 h 51"/>
                <a:gd name="T38" fmla="*/ 24245 w 66"/>
                <a:gd name="T39" fmla="*/ 3362 h 51"/>
                <a:gd name="T40" fmla="*/ 28575 w 66"/>
                <a:gd name="T41" fmla="*/ 0 h 51"/>
                <a:gd name="T42" fmla="*/ 28142 w 66"/>
                <a:gd name="T43" fmla="*/ 14568 h 51"/>
                <a:gd name="T44" fmla="*/ 27276 w 66"/>
                <a:gd name="T45" fmla="*/ 26894 h 51"/>
                <a:gd name="T46" fmla="*/ 25977 w 66"/>
                <a:gd name="T47" fmla="*/ 40341 h 51"/>
                <a:gd name="T48" fmla="*/ 25544 w 66"/>
                <a:gd name="T49" fmla="*/ 53788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5" name="Freeform 342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677996" y="2596643"/>
              <a:ext cx="245727" cy="195312"/>
            </a:xfrm>
            <a:custGeom>
              <a:avLst/>
              <a:gdLst>
                <a:gd name="T0" fmla="*/ 118852 w 505"/>
                <a:gd name="T1" fmla="*/ 18881 h 339"/>
                <a:gd name="T2" fmla="*/ 211487 w 505"/>
                <a:gd name="T3" fmla="*/ 45106 h 339"/>
                <a:gd name="T4" fmla="*/ 208865 w 505"/>
                <a:gd name="T5" fmla="*/ 57169 h 339"/>
                <a:gd name="T6" fmla="*/ 205806 w 505"/>
                <a:gd name="T7" fmla="*/ 67658 h 339"/>
                <a:gd name="T8" fmla="*/ 201437 w 505"/>
                <a:gd name="T9" fmla="*/ 76050 h 339"/>
                <a:gd name="T10" fmla="*/ 197067 w 505"/>
                <a:gd name="T11" fmla="*/ 80246 h 339"/>
                <a:gd name="T12" fmla="*/ 201437 w 505"/>
                <a:gd name="T13" fmla="*/ 96505 h 339"/>
                <a:gd name="T14" fmla="*/ 208428 w 505"/>
                <a:gd name="T15" fmla="*/ 112764 h 339"/>
                <a:gd name="T16" fmla="*/ 220663 w 505"/>
                <a:gd name="T17" fmla="*/ 135317 h 339"/>
                <a:gd name="T18" fmla="*/ 215420 w 505"/>
                <a:gd name="T19" fmla="*/ 142135 h 339"/>
                <a:gd name="T20" fmla="*/ 209302 w 505"/>
                <a:gd name="T21" fmla="*/ 153149 h 339"/>
                <a:gd name="T22" fmla="*/ 204496 w 505"/>
                <a:gd name="T23" fmla="*/ 164688 h 339"/>
                <a:gd name="T24" fmla="*/ 202748 w 505"/>
                <a:gd name="T25" fmla="*/ 177800 h 339"/>
                <a:gd name="T26" fmla="*/ 193572 w 505"/>
                <a:gd name="T27" fmla="*/ 177276 h 339"/>
                <a:gd name="T28" fmla="*/ 180900 w 505"/>
                <a:gd name="T29" fmla="*/ 175702 h 339"/>
                <a:gd name="T30" fmla="*/ 168228 w 505"/>
                <a:gd name="T31" fmla="*/ 173604 h 339"/>
                <a:gd name="T32" fmla="*/ 156430 w 505"/>
                <a:gd name="T33" fmla="*/ 170982 h 339"/>
                <a:gd name="T34" fmla="*/ 132835 w 505"/>
                <a:gd name="T35" fmla="*/ 170457 h 339"/>
                <a:gd name="T36" fmla="*/ 115356 w 505"/>
                <a:gd name="T37" fmla="*/ 168359 h 339"/>
                <a:gd name="T38" fmla="*/ 108365 w 505"/>
                <a:gd name="T39" fmla="*/ 166261 h 339"/>
                <a:gd name="T40" fmla="*/ 101374 w 505"/>
                <a:gd name="T41" fmla="*/ 162590 h 339"/>
                <a:gd name="T42" fmla="*/ 93072 w 505"/>
                <a:gd name="T43" fmla="*/ 157345 h 339"/>
                <a:gd name="T44" fmla="*/ 78652 w 505"/>
                <a:gd name="T45" fmla="*/ 151576 h 339"/>
                <a:gd name="T46" fmla="*/ 63796 w 505"/>
                <a:gd name="T47" fmla="*/ 143184 h 339"/>
                <a:gd name="T48" fmla="*/ 42822 w 505"/>
                <a:gd name="T49" fmla="*/ 130596 h 339"/>
                <a:gd name="T50" fmla="*/ 27091 w 505"/>
                <a:gd name="T51" fmla="*/ 108044 h 339"/>
                <a:gd name="T52" fmla="*/ 22722 w 505"/>
                <a:gd name="T53" fmla="*/ 88638 h 339"/>
                <a:gd name="T54" fmla="*/ 15730 w 505"/>
                <a:gd name="T55" fmla="*/ 65036 h 339"/>
                <a:gd name="T56" fmla="*/ 6554 w 505"/>
                <a:gd name="T57" fmla="*/ 43532 h 339"/>
                <a:gd name="T58" fmla="*/ 874 w 505"/>
                <a:gd name="T59" fmla="*/ 33567 h 339"/>
                <a:gd name="T60" fmla="*/ 2185 w 505"/>
                <a:gd name="T61" fmla="*/ 31994 h 339"/>
                <a:gd name="T62" fmla="*/ 4807 w 505"/>
                <a:gd name="T63" fmla="*/ 29371 h 339"/>
                <a:gd name="T64" fmla="*/ 4807 w 505"/>
                <a:gd name="T65" fmla="*/ 25175 h 339"/>
                <a:gd name="T66" fmla="*/ 4807 w 505"/>
                <a:gd name="T67" fmla="*/ 22553 h 339"/>
                <a:gd name="T68" fmla="*/ 14857 w 505"/>
                <a:gd name="T69" fmla="*/ 17832 h 339"/>
                <a:gd name="T70" fmla="*/ 31898 w 505"/>
                <a:gd name="T71" fmla="*/ 11539 h 339"/>
                <a:gd name="T72" fmla="*/ 55930 w 505"/>
                <a:gd name="T73" fmla="*/ 4196 h 339"/>
                <a:gd name="T74" fmla="*/ 75593 w 505"/>
                <a:gd name="T75" fmla="*/ 5769 h 339"/>
                <a:gd name="T76" fmla="*/ 82148 w 505"/>
                <a:gd name="T77" fmla="*/ 14686 h 339"/>
                <a:gd name="T78" fmla="*/ 87828 w 505"/>
                <a:gd name="T79" fmla="*/ 18357 h 339"/>
                <a:gd name="T80" fmla="*/ 95693 w 505"/>
                <a:gd name="T81" fmla="*/ 18881 h 339"/>
                <a:gd name="T82" fmla="*/ 104433 w 505"/>
                <a:gd name="T83" fmla="*/ 18881 h 339"/>
                <a:gd name="T84" fmla="*/ 113172 w 505"/>
                <a:gd name="T85" fmla="*/ 12588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6" name="Freeform 343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748709" y="2821600"/>
              <a:ext cx="162639" cy="78474"/>
            </a:xfrm>
            <a:custGeom>
              <a:avLst/>
              <a:gdLst>
                <a:gd name="T0" fmla="*/ 134815 w 338"/>
                <a:gd name="T1" fmla="*/ 0 h 141"/>
                <a:gd name="T2" fmla="*/ 80371 w 338"/>
                <a:gd name="T3" fmla="*/ 0 h 141"/>
                <a:gd name="T4" fmla="*/ 72593 w 338"/>
                <a:gd name="T5" fmla="*/ 4053 h 141"/>
                <a:gd name="T6" fmla="*/ 62222 w 338"/>
                <a:gd name="T7" fmla="*/ 10640 h 141"/>
                <a:gd name="T8" fmla="*/ 57037 w 338"/>
                <a:gd name="T9" fmla="*/ 13680 h 141"/>
                <a:gd name="T10" fmla="*/ 51420 w 338"/>
                <a:gd name="T11" fmla="*/ 16213 h 141"/>
                <a:gd name="T12" fmla="*/ 48395 w 338"/>
                <a:gd name="T13" fmla="*/ 17226 h 141"/>
                <a:gd name="T14" fmla="*/ 45371 w 338"/>
                <a:gd name="T15" fmla="*/ 17733 h 141"/>
                <a:gd name="T16" fmla="*/ 42778 w 338"/>
                <a:gd name="T17" fmla="*/ 18239 h 141"/>
                <a:gd name="T18" fmla="*/ 40185 w 338"/>
                <a:gd name="T19" fmla="*/ 18746 h 141"/>
                <a:gd name="T20" fmla="*/ 38025 w 338"/>
                <a:gd name="T21" fmla="*/ 18239 h 141"/>
                <a:gd name="T22" fmla="*/ 36296 w 338"/>
                <a:gd name="T23" fmla="*/ 17733 h 141"/>
                <a:gd name="T24" fmla="*/ 33704 w 338"/>
                <a:gd name="T25" fmla="*/ 16213 h 141"/>
                <a:gd name="T26" fmla="*/ 31975 w 338"/>
                <a:gd name="T27" fmla="*/ 15200 h 141"/>
                <a:gd name="T28" fmla="*/ 28519 w 338"/>
                <a:gd name="T29" fmla="*/ 12160 h 141"/>
                <a:gd name="T30" fmla="*/ 25494 w 338"/>
                <a:gd name="T31" fmla="*/ 9120 h 141"/>
                <a:gd name="T32" fmla="*/ 21173 w 338"/>
                <a:gd name="T33" fmla="*/ 17226 h 141"/>
                <a:gd name="T34" fmla="*/ 15988 w 338"/>
                <a:gd name="T35" fmla="*/ 25839 h 141"/>
                <a:gd name="T36" fmla="*/ 12963 w 338"/>
                <a:gd name="T37" fmla="*/ 30399 h 141"/>
                <a:gd name="T38" fmla="*/ 9074 w 338"/>
                <a:gd name="T39" fmla="*/ 34452 h 141"/>
                <a:gd name="T40" fmla="*/ 4753 w 338"/>
                <a:gd name="T41" fmla="*/ 37999 h 141"/>
                <a:gd name="T42" fmla="*/ 0 w 338"/>
                <a:gd name="T43" fmla="*/ 40532 h 141"/>
                <a:gd name="T44" fmla="*/ 5185 w 338"/>
                <a:gd name="T45" fmla="*/ 45599 h 141"/>
                <a:gd name="T46" fmla="*/ 9938 w 338"/>
                <a:gd name="T47" fmla="*/ 50665 h 141"/>
                <a:gd name="T48" fmla="*/ 14259 w 338"/>
                <a:gd name="T49" fmla="*/ 54718 h 141"/>
                <a:gd name="T50" fmla="*/ 19012 w 338"/>
                <a:gd name="T51" fmla="*/ 58772 h 141"/>
                <a:gd name="T52" fmla="*/ 23766 w 338"/>
                <a:gd name="T53" fmla="*/ 61812 h 141"/>
                <a:gd name="T54" fmla="*/ 28519 w 338"/>
                <a:gd name="T55" fmla="*/ 65358 h 141"/>
                <a:gd name="T56" fmla="*/ 34136 w 338"/>
                <a:gd name="T57" fmla="*/ 68398 h 141"/>
                <a:gd name="T58" fmla="*/ 40185 w 338"/>
                <a:gd name="T59" fmla="*/ 71438 h 141"/>
                <a:gd name="T60" fmla="*/ 111914 w 338"/>
                <a:gd name="T61" fmla="*/ 71438 h 141"/>
                <a:gd name="T62" fmla="*/ 116235 w 338"/>
                <a:gd name="T63" fmla="*/ 62825 h 141"/>
                <a:gd name="T64" fmla="*/ 121420 w 338"/>
                <a:gd name="T65" fmla="*/ 54212 h 141"/>
                <a:gd name="T66" fmla="*/ 126173 w 338"/>
                <a:gd name="T67" fmla="*/ 46612 h 141"/>
                <a:gd name="T68" fmla="*/ 131359 w 338"/>
                <a:gd name="T69" fmla="*/ 39519 h 141"/>
                <a:gd name="T70" fmla="*/ 136112 w 338"/>
                <a:gd name="T71" fmla="*/ 32426 h 141"/>
                <a:gd name="T72" fmla="*/ 140001 w 338"/>
                <a:gd name="T73" fmla="*/ 24319 h 141"/>
                <a:gd name="T74" fmla="*/ 143889 w 338"/>
                <a:gd name="T75" fmla="*/ 17226 h 141"/>
                <a:gd name="T76" fmla="*/ 146050 w 338"/>
                <a:gd name="T77" fmla="*/ 9120 h 141"/>
                <a:gd name="T78" fmla="*/ 134815 w 338"/>
                <a:gd name="T79" fmla="*/ 0 h 1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7" name="Freeform 344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860082" y="2443183"/>
              <a:ext cx="123747" cy="71498"/>
            </a:xfrm>
            <a:custGeom>
              <a:avLst/>
              <a:gdLst>
                <a:gd name="T0" fmla="*/ 111125 w 259"/>
                <a:gd name="T1" fmla="*/ 65087 h 129"/>
                <a:gd name="T2" fmla="*/ 109409 w 259"/>
                <a:gd name="T3" fmla="*/ 51464 h 129"/>
                <a:gd name="T4" fmla="*/ 108122 w 259"/>
                <a:gd name="T5" fmla="*/ 40364 h 129"/>
                <a:gd name="T6" fmla="*/ 108122 w 259"/>
                <a:gd name="T7" fmla="*/ 31787 h 129"/>
                <a:gd name="T8" fmla="*/ 108551 w 259"/>
                <a:gd name="T9" fmla="*/ 25228 h 129"/>
                <a:gd name="T10" fmla="*/ 110267 w 259"/>
                <a:gd name="T11" fmla="*/ 14632 h 129"/>
                <a:gd name="T12" fmla="*/ 111125 w 259"/>
                <a:gd name="T13" fmla="*/ 6055 h 129"/>
                <a:gd name="T14" fmla="*/ 110696 w 259"/>
                <a:gd name="T15" fmla="*/ 7064 h 129"/>
                <a:gd name="T16" fmla="*/ 109838 w 259"/>
                <a:gd name="T17" fmla="*/ 8073 h 129"/>
                <a:gd name="T18" fmla="*/ 108551 w 259"/>
                <a:gd name="T19" fmla="*/ 8577 h 129"/>
                <a:gd name="T20" fmla="*/ 106834 w 259"/>
                <a:gd name="T21" fmla="*/ 9082 h 129"/>
                <a:gd name="T22" fmla="*/ 102544 w 259"/>
                <a:gd name="T23" fmla="*/ 9586 h 129"/>
                <a:gd name="T24" fmla="*/ 97824 w 259"/>
                <a:gd name="T25" fmla="*/ 9586 h 129"/>
                <a:gd name="T26" fmla="*/ 87956 w 259"/>
                <a:gd name="T27" fmla="*/ 9586 h 129"/>
                <a:gd name="T28" fmla="*/ 82378 w 259"/>
                <a:gd name="T29" fmla="*/ 9082 h 129"/>
                <a:gd name="T30" fmla="*/ 77659 w 259"/>
                <a:gd name="T31" fmla="*/ 8577 h 129"/>
                <a:gd name="T32" fmla="*/ 73797 w 259"/>
                <a:gd name="T33" fmla="*/ 7568 h 129"/>
                <a:gd name="T34" fmla="*/ 69936 w 259"/>
                <a:gd name="T35" fmla="*/ 6055 h 129"/>
                <a:gd name="T36" fmla="*/ 66932 w 259"/>
                <a:gd name="T37" fmla="*/ 4541 h 129"/>
                <a:gd name="T38" fmla="*/ 62642 w 259"/>
                <a:gd name="T39" fmla="*/ 3027 h 129"/>
                <a:gd name="T40" fmla="*/ 57493 w 259"/>
                <a:gd name="T41" fmla="*/ 1514 h 129"/>
                <a:gd name="T42" fmla="*/ 50628 w 259"/>
                <a:gd name="T43" fmla="*/ 505 h 129"/>
                <a:gd name="T44" fmla="*/ 42476 w 259"/>
                <a:gd name="T45" fmla="*/ 0 h 129"/>
                <a:gd name="T46" fmla="*/ 35611 w 259"/>
                <a:gd name="T47" fmla="*/ 0 h 129"/>
                <a:gd name="T48" fmla="*/ 28747 w 259"/>
                <a:gd name="T49" fmla="*/ 0 h 129"/>
                <a:gd name="T50" fmla="*/ 21453 w 259"/>
                <a:gd name="T51" fmla="*/ 0 h 129"/>
                <a:gd name="T52" fmla="*/ 14588 w 259"/>
                <a:gd name="T53" fmla="*/ 1009 h 129"/>
                <a:gd name="T54" fmla="*/ 11584 w 259"/>
                <a:gd name="T55" fmla="*/ 2018 h 129"/>
                <a:gd name="T56" fmla="*/ 9010 w 259"/>
                <a:gd name="T57" fmla="*/ 3027 h 129"/>
                <a:gd name="T58" fmla="*/ 6007 w 259"/>
                <a:gd name="T59" fmla="*/ 4541 h 129"/>
                <a:gd name="T60" fmla="*/ 4291 w 259"/>
                <a:gd name="T61" fmla="*/ 6559 h 129"/>
                <a:gd name="T62" fmla="*/ 2145 w 259"/>
                <a:gd name="T63" fmla="*/ 8577 h 129"/>
                <a:gd name="T64" fmla="*/ 858 w 259"/>
                <a:gd name="T65" fmla="*/ 11100 h 129"/>
                <a:gd name="T66" fmla="*/ 0 w 259"/>
                <a:gd name="T67" fmla="*/ 14632 h 129"/>
                <a:gd name="T68" fmla="*/ 0 w 259"/>
                <a:gd name="T69" fmla="*/ 18164 h 129"/>
                <a:gd name="T70" fmla="*/ 0 w 259"/>
                <a:gd name="T71" fmla="*/ 24218 h 129"/>
                <a:gd name="T72" fmla="*/ 1287 w 259"/>
                <a:gd name="T73" fmla="*/ 29264 h 129"/>
                <a:gd name="T74" fmla="*/ 2574 w 259"/>
                <a:gd name="T75" fmla="*/ 32796 h 129"/>
                <a:gd name="T76" fmla="*/ 5149 w 259"/>
                <a:gd name="T77" fmla="*/ 35823 h 129"/>
                <a:gd name="T78" fmla="*/ 7294 w 259"/>
                <a:gd name="T79" fmla="*/ 38346 h 129"/>
                <a:gd name="T80" fmla="*/ 10297 w 259"/>
                <a:gd name="T81" fmla="*/ 40364 h 129"/>
                <a:gd name="T82" fmla="*/ 13301 w 259"/>
                <a:gd name="T83" fmla="*/ 41878 h 129"/>
                <a:gd name="T84" fmla="*/ 15875 w 259"/>
                <a:gd name="T85" fmla="*/ 42887 h 129"/>
                <a:gd name="T86" fmla="*/ 21453 w 259"/>
                <a:gd name="T87" fmla="*/ 44400 h 129"/>
                <a:gd name="T88" fmla="*/ 26172 w 259"/>
                <a:gd name="T89" fmla="*/ 46419 h 129"/>
                <a:gd name="T90" fmla="*/ 27889 w 259"/>
                <a:gd name="T91" fmla="*/ 47932 h 129"/>
                <a:gd name="T92" fmla="*/ 28747 w 259"/>
                <a:gd name="T93" fmla="*/ 49950 h 129"/>
                <a:gd name="T94" fmla="*/ 28747 w 259"/>
                <a:gd name="T95" fmla="*/ 52978 h 129"/>
                <a:gd name="T96" fmla="*/ 28318 w 259"/>
                <a:gd name="T97" fmla="*/ 56005 h 129"/>
                <a:gd name="T98" fmla="*/ 34753 w 259"/>
                <a:gd name="T99" fmla="*/ 55501 h 129"/>
                <a:gd name="T100" fmla="*/ 39044 w 259"/>
                <a:gd name="T101" fmla="*/ 54491 h 129"/>
                <a:gd name="T102" fmla="*/ 42047 w 259"/>
                <a:gd name="T103" fmla="*/ 53482 h 129"/>
                <a:gd name="T104" fmla="*/ 45051 w 259"/>
                <a:gd name="T105" fmla="*/ 52978 h 129"/>
                <a:gd name="T106" fmla="*/ 51486 w 259"/>
                <a:gd name="T107" fmla="*/ 53482 h 129"/>
                <a:gd name="T108" fmla="*/ 60068 w 259"/>
                <a:gd name="T109" fmla="*/ 54491 h 129"/>
                <a:gd name="T110" fmla="*/ 71223 w 259"/>
                <a:gd name="T111" fmla="*/ 56510 h 129"/>
                <a:gd name="T112" fmla="*/ 82378 w 259"/>
                <a:gd name="T113" fmla="*/ 59032 h 129"/>
                <a:gd name="T114" fmla="*/ 102115 w 259"/>
                <a:gd name="T115" fmla="*/ 63069 h 129"/>
                <a:gd name="T116" fmla="*/ 111125 w 259"/>
                <a:gd name="T117" fmla="*/ 65087 h 1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8" name="Freeform 345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874224" y="2825088"/>
              <a:ext cx="199763" cy="156947"/>
            </a:xfrm>
            <a:custGeom>
              <a:avLst/>
              <a:gdLst>
                <a:gd name="T0" fmla="*/ 176432 w 425"/>
                <a:gd name="T1" fmla="*/ 89297 h 272"/>
                <a:gd name="T2" fmla="*/ 167991 w 425"/>
                <a:gd name="T3" fmla="*/ 98752 h 272"/>
                <a:gd name="T4" fmla="*/ 161659 w 425"/>
                <a:gd name="T5" fmla="*/ 108207 h 272"/>
                <a:gd name="T6" fmla="*/ 162081 w 425"/>
                <a:gd name="T7" fmla="*/ 116086 h 272"/>
                <a:gd name="T8" fmla="*/ 164192 w 425"/>
                <a:gd name="T9" fmla="*/ 124490 h 272"/>
                <a:gd name="T10" fmla="*/ 158283 w 425"/>
                <a:gd name="T11" fmla="*/ 128167 h 272"/>
                <a:gd name="T12" fmla="*/ 146464 w 425"/>
                <a:gd name="T13" fmla="*/ 125016 h 272"/>
                <a:gd name="T14" fmla="*/ 136756 w 425"/>
                <a:gd name="T15" fmla="*/ 123440 h 272"/>
                <a:gd name="T16" fmla="*/ 124516 w 425"/>
                <a:gd name="T17" fmla="*/ 123440 h 272"/>
                <a:gd name="T18" fmla="*/ 111009 w 425"/>
                <a:gd name="T19" fmla="*/ 127642 h 272"/>
                <a:gd name="T20" fmla="*/ 97924 w 425"/>
                <a:gd name="T21" fmla="*/ 133420 h 272"/>
                <a:gd name="T22" fmla="*/ 83151 w 425"/>
                <a:gd name="T23" fmla="*/ 140249 h 272"/>
                <a:gd name="T24" fmla="*/ 42209 w 425"/>
                <a:gd name="T25" fmla="*/ 126066 h 272"/>
                <a:gd name="T26" fmla="*/ 35877 w 425"/>
                <a:gd name="T27" fmla="*/ 118712 h 272"/>
                <a:gd name="T28" fmla="*/ 29546 w 425"/>
                <a:gd name="T29" fmla="*/ 112409 h 272"/>
                <a:gd name="T30" fmla="*/ 15617 w 425"/>
                <a:gd name="T31" fmla="*/ 100853 h 272"/>
                <a:gd name="T32" fmla="*/ 9286 w 425"/>
                <a:gd name="T33" fmla="*/ 94550 h 272"/>
                <a:gd name="T34" fmla="*/ 4643 w 425"/>
                <a:gd name="T35" fmla="*/ 87721 h 272"/>
                <a:gd name="T36" fmla="*/ 844 w 425"/>
                <a:gd name="T37" fmla="*/ 78791 h 272"/>
                <a:gd name="T38" fmla="*/ 0 w 425"/>
                <a:gd name="T39" fmla="*/ 67761 h 272"/>
                <a:gd name="T40" fmla="*/ 21104 w 425"/>
                <a:gd name="T41" fmla="*/ 34668 h 272"/>
                <a:gd name="T42" fmla="*/ 29968 w 425"/>
                <a:gd name="T43" fmla="*/ 18910 h 272"/>
                <a:gd name="T44" fmla="*/ 33767 w 425"/>
                <a:gd name="T45" fmla="*/ 11556 h 272"/>
                <a:gd name="T46" fmla="*/ 35877 w 425"/>
                <a:gd name="T47" fmla="*/ 3152 h 272"/>
                <a:gd name="T48" fmla="*/ 51917 w 425"/>
                <a:gd name="T49" fmla="*/ 5253 h 272"/>
                <a:gd name="T50" fmla="*/ 64579 w 425"/>
                <a:gd name="T51" fmla="*/ 9455 h 272"/>
                <a:gd name="T52" fmla="*/ 75976 w 425"/>
                <a:gd name="T53" fmla="*/ 14182 h 272"/>
                <a:gd name="T54" fmla="*/ 86528 w 425"/>
                <a:gd name="T55" fmla="*/ 16284 h 272"/>
                <a:gd name="T56" fmla="*/ 90327 w 425"/>
                <a:gd name="T57" fmla="*/ 15233 h 272"/>
                <a:gd name="T58" fmla="*/ 93281 w 425"/>
                <a:gd name="T59" fmla="*/ 13657 h 272"/>
                <a:gd name="T60" fmla="*/ 97924 w 425"/>
                <a:gd name="T61" fmla="*/ 7879 h 272"/>
                <a:gd name="T62" fmla="*/ 102145 w 425"/>
                <a:gd name="T63" fmla="*/ 2626 h 272"/>
                <a:gd name="T64" fmla="*/ 105522 w 425"/>
                <a:gd name="T65" fmla="*/ 1051 h 272"/>
                <a:gd name="T66" fmla="*/ 109321 w 425"/>
                <a:gd name="T67" fmla="*/ 0 h 272"/>
                <a:gd name="T68" fmla="*/ 116074 w 425"/>
                <a:gd name="T69" fmla="*/ 1051 h 272"/>
                <a:gd name="T70" fmla="*/ 121983 w 425"/>
                <a:gd name="T71" fmla="*/ 3677 h 272"/>
                <a:gd name="T72" fmla="*/ 127470 w 425"/>
                <a:gd name="T73" fmla="*/ 7879 h 272"/>
                <a:gd name="T74" fmla="*/ 130847 w 425"/>
                <a:gd name="T75" fmla="*/ 13657 h 272"/>
                <a:gd name="T76" fmla="*/ 137178 w 425"/>
                <a:gd name="T77" fmla="*/ 27840 h 272"/>
                <a:gd name="T78" fmla="*/ 142243 w 425"/>
                <a:gd name="T79" fmla="*/ 43073 h 272"/>
                <a:gd name="T80" fmla="*/ 147308 w 425"/>
                <a:gd name="T81" fmla="*/ 59356 h 272"/>
                <a:gd name="T82" fmla="*/ 150263 w 425"/>
                <a:gd name="T83" fmla="*/ 66185 h 272"/>
                <a:gd name="T84" fmla="*/ 154062 w 425"/>
                <a:gd name="T85" fmla="*/ 72488 h 272"/>
                <a:gd name="T86" fmla="*/ 158705 w 425"/>
                <a:gd name="T87" fmla="*/ 77216 h 272"/>
                <a:gd name="T88" fmla="*/ 164192 w 425"/>
                <a:gd name="T89" fmla="*/ 81943 h 272"/>
                <a:gd name="T90" fmla="*/ 170945 w 425"/>
                <a:gd name="T91" fmla="*/ 84044 h 272"/>
                <a:gd name="T92" fmla="*/ 179387 w 425"/>
                <a:gd name="T93" fmla="*/ 84569 h 27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" name="Freeform 347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990900" y="2816369"/>
              <a:ext cx="95462" cy="87193"/>
            </a:xfrm>
            <a:custGeom>
              <a:avLst/>
              <a:gdLst>
                <a:gd name="T0" fmla="*/ 2679 w 192"/>
                <a:gd name="T1" fmla="*/ 9793 h 154"/>
                <a:gd name="T2" fmla="*/ 23217 w 192"/>
                <a:gd name="T3" fmla="*/ 0 h 154"/>
                <a:gd name="T4" fmla="*/ 41077 w 192"/>
                <a:gd name="T5" fmla="*/ 9793 h 154"/>
                <a:gd name="T6" fmla="*/ 53132 w 192"/>
                <a:gd name="T7" fmla="*/ 15978 h 154"/>
                <a:gd name="T8" fmla="*/ 65187 w 192"/>
                <a:gd name="T9" fmla="*/ 32472 h 154"/>
                <a:gd name="T10" fmla="*/ 74116 w 192"/>
                <a:gd name="T11" fmla="*/ 47934 h 154"/>
                <a:gd name="T12" fmla="*/ 85725 w 192"/>
                <a:gd name="T13" fmla="*/ 60820 h 154"/>
                <a:gd name="T14" fmla="*/ 67866 w 192"/>
                <a:gd name="T15" fmla="*/ 63912 h 154"/>
                <a:gd name="T16" fmla="*/ 56257 w 192"/>
                <a:gd name="T17" fmla="*/ 67005 h 154"/>
                <a:gd name="T18" fmla="*/ 56257 w 192"/>
                <a:gd name="T19" fmla="*/ 79375 h 154"/>
                <a:gd name="T20" fmla="*/ 47327 w 192"/>
                <a:gd name="T21" fmla="*/ 79375 h 154"/>
                <a:gd name="T22" fmla="*/ 44202 w 192"/>
                <a:gd name="T23" fmla="*/ 75252 h 154"/>
                <a:gd name="T24" fmla="*/ 41523 w 192"/>
                <a:gd name="T25" fmla="*/ 70613 h 154"/>
                <a:gd name="T26" fmla="*/ 39291 w 192"/>
                <a:gd name="T27" fmla="*/ 64943 h 154"/>
                <a:gd name="T28" fmla="*/ 36612 w 192"/>
                <a:gd name="T29" fmla="*/ 59274 h 154"/>
                <a:gd name="T30" fmla="*/ 33040 w 192"/>
                <a:gd name="T31" fmla="*/ 47934 h 154"/>
                <a:gd name="T32" fmla="*/ 29021 w 192"/>
                <a:gd name="T33" fmla="*/ 36595 h 154"/>
                <a:gd name="T34" fmla="*/ 26789 w 192"/>
                <a:gd name="T35" fmla="*/ 31441 h 154"/>
                <a:gd name="T36" fmla="*/ 24557 w 192"/>
                <a:gd name="T37" fmla="*/ 25771 h 154"/>
                <a:gd name="T38" fmla="*/ 21431 w 192"/>
                <a:gd name="T39" fmla="*/ 21648 h 154"/>
                <a:gd name="T40" fmla="*/ 18306 w 192"/>
                <a:gd name="T41" fmla="*/ 17524 h 154"/>
                <a:gd name="T42" fmla="*/ 14734 w 192"/>
                <a:gd name="T43" fmla="*/ 14432 h 154"/>
                <a:gd name="T44" fmla="*/ 10716 w 192"/>
                <a:gd name="T45" fmla="*/ 11855 h 154"/>
                <a:gd name="T46" fmla="*/ 8037 w 192"/>
                <a:gd name="T47" fmla="*/ 11339 h 154"/>
                <a:gd name="T48" fmla="*/ 5358 w 192"/>
                <a:gd name="T49" fmla="*/ 10308 h 154"/>
                <a:gd name="T50" fmla="*/ 2679 w 192"/>
                <a:gd name="T51" fmla="*/ 10308 h 154"/>
                <a:gd name="T52" fmla="*/ 0 w 192"/>
                <a:gd name="T53" fmla="*/ 9793 h 154"/>
                <a:gd name="T54" fmla="*/ 2679 w 192"/>
                <a:gd name="T55" fmla="*/ 9793 h 1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0" name="Freeform 348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898974" y="2687323"/>
              <a:ext cx="424276" cy="272042"/>
            </a:xfrm>
            <a:custGeom>
              <a:avLst/>
              <a:gdLst>
                <a:gd name="T0" fmla="*/ 170299 w 877"/>
                <a:gd name="T1" fmla="*/ 179533 h 469"/>
                <a:gd name="T2" fmla="*/ 138585 w 877"/>
                <a:gd name="T3" fmla="*/ 133594 h 469"/>
                <a:gd name="T4" fmla="*/ 89494 w 877"/>
                <a:gd name="T5" fmla="*/ 127257 h 469"/>
                <a:gd name="T6" fmla="*/ 82977 w 877"/>
                <a:gd name="T7" fmla="*/ 128313 h 469"/>
                <a:gd name="T8" fmla="*/ 77330 w 877"/>
                <a:gd name="T9" fmla="*/ 132538 h 469"/>
                <a:gd name="T10" fmla="*/ 70379 w 877"/>
                <a:gd name="T11" fmla="*/ 140986 h 469"/>
                <a:gd name="T12" fmla="*/ 65600 w 877"/>
                <a:gd name="T13" fmla="*/ 143098 h 469"/>
                <a:gd name="T14" fmla="*/ 52567 w 877"/>
                <a:gd name="T15" fmla="*/ 141514 h 469"/>
                <a:gd name="T16" fmla="*/ 34320 w 877"/>
                <a:gd name="T17" fmla="*/ 134650 h 469"/>
                <a:gd name="T18" fmla="*/ 11295 w 877"/>
                <a:gd name="T19" fmla="*/ 130425 h 469"/>
                <a:gd name="T20" fmla="*/ 3475 w 877"/>
                <a:gd name="T21" fmla="*/ 111944 h 469"/>
                <a:gd name="T22" fmla="*/ 5648 w 877"/>
                <a:gd name="T23" fmla="*/ 98743 h 469"/>
                <a:gd name="T24" fmla="*/ 5648 w 877"/>
                <a:gd name="T25" fmla="*/ 95047 h 469"/>
                <a:gd name="T26" fmla="*/ 9992 w 877"/>
                <a:gd name="T27" fmla="*/ 76038 h 469"/>
                <a:gd name="T28" fmla="*/ 19115 w 877"/>
                <a:gd name="T29" fmla="*/ 59140 h 469"/>
                <a:gd name="T30" fmla="*/ 23460 w 877"/>
                <a:gd name="T31" fmla="*/ 48580 h 469"/>
                <a:gd name="T32" fmla="*/ 11295 w 877"/>
                <a:gd name="T33" fmla="*/ 26402 h 469"/>
                <a:gd name="T34" fmla="*/ 75157 w 877"/>
                <a:gd name="T35" fmla="*/ 13729 h 469"/>
                <a:gd name="T36" fmla="*/ 147274 w 877"/>
                <a:gd name="T37" fmla="*/ 26402 h 469"/>
                <a:gd name="T38" fmla="*/ 170299 w 877"/>
                <a:gd name="T39" fmla="*/ 6864 h 469"/>
                <a:gd name="T40" fmla="*/ 210701 w 877"/>
                <a:gd name="T41" fmla="*/ 0 h 469"/>
                <a:gd name="T42" fmla="*/ 251538 w 877"/>
                <a:gd name="T43" fmla="*/ 20065 h 469"/>
                <a:gd name="T44" fmla="*/ 277170 w 877"/>
                <a:gd name="T45" fmla="*/ 58612 h 469"/>
                <a:gd name="T46" fmla="*/ 314966 w 877"/>
                <a:gd name="T47" fmla="*/ 58612 h 469"/>
                <a:gd name="T48" fmla="*/ 364057 w 877"/>
                <a:gd name="T49" fmla="*/ 81846 h 469"/>
                <a:gd name="T50" fmla="*/ 375352 w 877"/>
                <a:gd name="T51" fmla="*/ 124089 h 469"/>
                <a:gd name="T52" fmla="*/ 349286 w 877"/>
                <a:gd name="T53" fmla="*/ 143626 h 469"/>
                <a:gd name="T54" fmla="*/ 327564 w 877"/>
                <a:gd name="T55" fmla="*/ 165276 h 469"/>
                <a:gd name="T56" fmla="*/ 298892 w 877"/>
                <a:gd name="T57" fmla="*/ 174253 h 469"/>
                <a:gd name="T58" fmla="*/ 288031 w 877"/>
                <a:gd name="T59" fmla="*/ 181117 h 469"/>
                <a:gd name="T60" fmla="*/ 281514 w 877"/>
                <a:gd name="T61" fmla="*/ 189038 h 469"/>
                <a:gd name="T62" fmla="*/ 280645 w 877"/>
                <a:gd name="T63" fmla="*/ 198014 h 469"/>
                <a:gd name="T64" fmla="*/ 283686 w 877"/>
                <a:gd name="T65" fmla="*/ 205935 h 469"/>
                <a:gd name="T66" fmla="*/ 289334 w 877"/>
                <a:gd name="T67" fmla="*/ 211743 h 469"/>
                <a:gd name="T68" fmla="*/ 308884 w 877"/>
                <a:gd name="T69" fmla="*/ 209103 h 469"/>
                <a:gd name="T70" fmla="*/ 321917 w 877"/>
                <a:gd name="T71" fmla="*/ 208047 h 469"/>
                <a:gd name="T72" fmla="*/ 318876 w 877"/>
                <a:gd name="T73" fmla="*/ 212799 h 469"/>
                <a:gd name="T74" fmla="*/ 311056 w 877"/>
                <a:gd name="T75" fmla="*/ 222304 h 469"/>
                <a:gd name="T76" fmla="*/ 303236 w 877"/>
                <a:gd name="T77" fmla="*/ 231281 h 469"/>
                <a:gd name="T78" fmla="*/ 299326 w 877"/>
                <a:gd name="T79" fmla="*/ 221248 h 469"/>
                <a:gd name="T80" fmla="*/ 291506 w 877"/>
                <a:gd name="T81" fmla="*/ 215440 h 469"/>
                <a:gd name="T82" fmla="*/ 289334 w 877"/>
                <a:gd name="T83" fmla="*/ 223360 h 469"/>
                <a:gd name="T84" fmla="*/ 279342 w 877"/>
                <a:gd name="T85" fmla="*/ 233393 h 469"/>
                <a:gd name="T86" fmla="*/ 268916 w 877"/>
                <a:gd name="T87" fmla="*/ 242898 h 469"/>
                <a:gd name="T88" fmla="*/ 265440 w 877"/>
                <a:gd name="T89" fmla="*/ 247650 h 469"/>
                <a:gd name="T90" fmla="*/ 258489 w 877"/>
                <a:gd name="T91" fmla="*/ 245010 h 469"/>
                <a:gd name="T92" fmla="*/ 253710 w 877"/>
                <a:gd name="T93" fmla="*/ 240257 h 469"/>
                <a:gd name="T94" fmla="*/ 249800 w 877"/>
                <a:gd name="T95" fmla="*/ 231809 h 469"/>
                <a:gd name="T96" fmla="*/ 248497 w 877"/>
                <a:gd name="T97" fmla="*/ 215440 h 469"/>
                <a:gd name="T98" fmla="*/ 238071 w 877"/>
                <a:gd name="T99" fmla="*/ 213328 h 469"/>
                <a:gd name="T100" fmla="*/ 225038 w 877"/>
                <a:gd name="T101" fmla="*/ 205407 h 469"/>
                <a:gd name="T102" fmla="*/ 242849 w 877"/>
                <a:gd name="T103" fmla="*/ 200127 h 469"/>
                <a:gd name="T104" fmla="*/ 271522 w 877"/>
                <a:gd name="T105" fmla="*/ 195374 h 469"/>
                <a:gd name="T106" fmla="*/ 214177 w 877"/>
                <a:gd name="T107" fmla="*/ 186926 h 469"/>
                <a:gd name="T108" fmla="*/ 193324 w 877"/>
                <a:gd name="T109" fmla="*/ 175837 h 469"/>
                <a:gd name="T110" fmla="*/ 172905 w 877"/>
                <a:gd name="T111" fmla="*/ 194846 h 469"/>
                <a:gd name="T112" fmla="*/ 165086 w 877"/>
                <a:gd name="T113" fmla="*/ 208575 h 469"/>
                <a:gd name="T114" fmla="*/ 153356 w 877"/>
                <a:gd name="T115" fmla="*/ 211215 h 469"/>
                <a:gd name="T116" fmla="*/ 142495 w 877"/>
                <a:gd name="T117" fmla="*/ 206991 h 469"/>
                <a:gd name="T118" fmla="*/ 132937 w 877"/>
                <a:gd name="T119" fmla="*/ 198542 h 4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1" name="Freeform 353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808814" y="2894842"/>
              <a:ext cx="120211" cy="163923"/>
            </a:xfrm>
            <a:custGeom>
              <a:avLst/>
              <a:gdLst>
                <a:gd name="T0" fmla="*/ 13165 w 246"/>
                <a:gd name="T1" fmla="*/ 14187 h 284"/>
                <a:gd name="T2" fmla="*/ 12287 w 246"/>
                <a:gd name="T3" fmla="*/ 12611 h 284"/>
                <a:gd name="T4" fmla="*/ 10532 w 246"/>
                <a:gd name="T5" fmla="*/ 8932 h 284"/>
                <a:gd name="T6" fmla="*/ 15359 w 246"/>
                <a:gd name="T7" fmla="*/ 2627 h 284"/>
                <a:gd name="T8" fmla="*/ 29401 w 246"/>
                <a:gd name="T9" fmla="*/ 525 h 284"/>
                <a:gd name="T10" fmla="*/ 55291 w 246"/>
                <a:gd name="T11" fmla="*/ 6305 h 284"/>
                <a:gd name="T12" fmla="*/ 57486 w 246"/>
                <a:gd name="T13" fmla="*/ 15763 h 284"/>
                <a:gd name="T14" fmla="*/ 60996 w 246"/>
                <a:gd name="T15" fmla="*/ 24170 h 284"/>
                <a:gd name="T16" fmla="*/ 66262 w 246"/>
                <a:gd name="T17" fmla="*/ 29950 h 284"/>
                <a:gd name="T18" fmla="*/ 72405 w 246"/>
                <a:gd name="T19" fmla="*/ 35204 h 284"/>
                <a:gd name="T20" fmla="*/ 83815 w 246"/>
                <a:gd name="T21" fmla="*/ 45713 h 284"/>
                <a:gd name="T22" fmla="*/ 89081 w 246"/>
                <a:gd name="T23" fmla="*/ 53069 h 284"/>
                <a:gd name="T24" fmla="*/ 93030 w 246"/>
                <a:gd name="T25" fmla="*/ 61476 h 284"/>
                <a:gd name="T26" fmla="*/ 99174 w 246"/>
                <a:gd name="T27" fmla="*/ 61476 h 284"/>
                <a:gd name="T28" fmla="*/ 96979 w 246"/>
                <a:gd name="T29" fmla="*/ 65155 h 284"/>
                <a:gd name="T30" fmla="*/ 96979 w 246"/>
                <a:gd name="T31" fmla="*/ 67782 h 284"/>
                <a:gd name="T32" fmla="*/ 100051 w 246"/>
                <a:gd name="T33" fmla="*/ 73562 h 284"/>
                <a:gd name="T34" fmla="*/ 104878 w 246"/>
                <a:gd name="T35" fmla="*/ 80918 h 284"/>
                <a:gd name="T36" fmla="*/ 107072 w 246"/>
                <a:gd name="T37" fmla="*/ 85121 h 284"/>
                <a:gd name="T38" fmla="*/ 107950 w 246"/>
                <a:gd name="T39" fmla="*/ 90901 h 284"/>
                <a:gd name="T40" fmla="*/ 105756 w 246"/>
                <a:gd name="T41" fmla="*/ 96681 h 284"/>
                <a:gd name="T42" fmla="*/ 102245 w 246"/>
                <a:gd name="T43" fmla="*/ 100885 h 284"/>
                <a:gd name="T44" fmla="*/ 97857 w 246"/>
                <a:gd name="T45" fmla="*/ 104037 h 284"/>
                <a:gd name="T46" fmla="*/ 96541 w 246"/>
                <a:gd name="T47" fmla="*/ 107190 h 284"/>
                <a:gd name="T48" fmla="*/ 82937 w 246"/>
                <a:gd name="T49" fmla="*/ 112970 h 284"/>
                <a:gd name="T50" fmla="*/ 71967 w 246"/>
                <a:gd name="T51" fmla="*/ 120851 h 284"/>
                <a:gd name="T52" fmla="*/ 49587 w 246"/>
                <a:gd name="T53" fmla="*/ 139242 h 284"/>
                <a:gd name="T54" fmla="*/ 38616 w 246"/>
                <a:gd name="T55" fmla="*/ 121377 h 284"/>
                <a:gd name="T56" fmla="*/ 34667 w 246"/>
                <a:gd name="T57" fmla="*/ 115597 h 284"/>
                <a:gd name="T58" fmla="*/ 31595 w 246"/>
                <a:gd name="T59" fmla="*/ 113495 h 284"/>
                <a:gd name="T60" fmla="*/ 26329 w 246"/>
                <a:gd name="T61" fmla="*/ 114021 h 284"/>
                <a:gd name="T62" fmla="*/ 23696 w 246"/>
                <a:gd name="T63" fmla="*/ 116122 h 284"/>
                <a:gd name="T64" fmla="*/ 21502 w 246"/>
                <a:gd name="T65" fmla="*/ 119800 h 284"/>
                <a:gd name="T66" fmla="*/ 21063 w 246"/>
                <a:gd name="T67" fmla="*/ 124004 h 284"/>
                <a:gd name="T68" fmla="*/ 19747 w 246"/>
                <a:gd name="T69" fmla="*/ 135038 h 284"/>
                <a:gd name="T70" fmla="*/ 17992 w 246"/>
                <a:gd name="T71" fmla="*/ 141869 h 284"/>
                <a:gd name="T72" fmla="*/ 14481 w 246"/>
                <a:gd name="T73" fmla="*/ 149225 h 284"/>
                <a:gd name="T74" fmla="*/ 11409 w 246"/>
                <a:gd name="T75" fmla="*/ 127682 h 284"/>
                <a:gd name="T76" fmla="*/ 7460 w 246"/>
                <a:gd name="T77" fmla="*/ 119275 h 284"/>
                <a:gd name="T78" fmla="*/ 4827 w 246"/>
                <a:gd name="T79" fmla="*/ 116122 h 284"/>
                <a:gd name="T80" fmla="*/ 0 w 246"/>
                <a:gd name="T81" fmla="*/ 113495 h 284"/>
                <a:gd name="T82" fmla="*/ 439 w 246"/>
                <a:gd name="T83" fmla="*/ 107190 h 284"/>
                <a:gd name="T84" fmla="*/ 1755 w 246"/>
                <a:gd name="T85" fmla="*/ 101410 h 284"/>
                <a:gd name="T86" fmla="*/ 6582 w 246"/>
                <a:gd name="T87" fmla="*/ 92477 h 284"/>
                <a:gd name="T88" fmla="*/ 13603 w 246"/>
                <a:gd name="T89" fmla="*/ 84596 h 284"/>
                <a:gd name="T90" fmla="*/ 20186 w 246"/>
                <a:gd name="T91" fmla="*/ 74087 h 284"/>
                <a:gd name="T92" fmla="*/ 14481 w 246"/>
                <a:gd name="T93" fmla="*/ 23119 h 2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2" name="Freeform 354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861849" y="3013425"/>
              <a:ext cx="76017" cy="66267"/>
            </a:xfrm>
            <a:custGeom>
              <a:avLst/>
              <a:gdLst>
                <a:gd name="T0" fmla="*/ 48637 w 160"/>
                <a:gd name="T1" fmla="*/ 0 h 117"/>
                <a:gd name="T2" fmla="*/ 48637 w 160"/>
                <a:gd name="T3" fmla="*/ 4640 h 117"/>
                <a:gd name="T4" fmla="*/ 48637 w 160"/>
                <a:gd name="T5" fmla="*/ 9281 h 117"/>
                <a:gd name="T6" fmla="*/ 49064 w 160"/>
                <a:gd name="T7" fmla="*/ 12890 h 117"/>
                <a:gd name="T8" fmla="*/ 49917 w 160"/>
                <a:gd name="T9" fmla="*/ 16499 h 117"/>
                <a:gd name="T10" fmla="*/ 50771 w 160"/>
                <a:gd name="T11" fmla="*/ 17530 h 117"/>
                <a:gd name="T12" fmla="*/ 51624 w 160"/>
                <a:gd name="T13" fmla="*/ 19077 h 117"/>
                <a:gd name="T14" fmla="*/ 52477 w 160"/>
                <a:gd name="T15" fmla="*/ 19593 h 117"/>
                <a:gd name="T16" fmla="*/ 54184 w 160"/>
                <a:gd name="T17" fmla="*/ 20108 h 117"/>
                <a:gd name="T18" fmla="*/ 55890 w 160"/>
                <a:gd name="T19" fmla="*/ 20624 h 117"/>
                <a:gd name="T20" fmla="*/ 57597 w 160"/>
                <a:gd name="T21" fmla="*/ 20108 h 117"/>
                <a:gd name="T22" fmla="*/ 59730 w 160"/>
                <a:gd name="T23" fmla="*/ 19593 h 117"/>
                <a:gd name="T24" fmla="*/ 62290 w 160"/>
                <a:gd name="T25" fmla="*/ 18562 h 117"/>
                <a:gd name="T26" fmla="*/ 63570 w 160"/>
                <a:gd name="T27" fmla="*/ 22171 h 117"/>
                <a:gd name="T28" fmla="*/ 65276 w 160"/>
                <a:gd name="T29" fmla="*/ 26811 h 117"/>
                <a:gd name="T30" fmla="*/ 66983 w 160"/>
                <a:gd name="T31" fmla="*/ 32998 h 117"/>
                <a:gd name="T32" fmla="*/ 68263 w 160"/>
                <a:gd name="T33" fmla="*/ 38154 h 117"/>
                <a:gd name="T34" fmla="*/ 56744 w 160"/>
                <a:gd name="T35" fmla="*/ 45373 h 117"/>
                <a:gd name="T36" fmla="*/ 45224 w 160"/>
                <a:gd name="T37" fmla="*/ 52591 h 117"/>
                <a:gd name="T38" fmla="*/ 39251 w 160"/>
                <a:gd name="T39" fmla="*/ 55169 h 117"/>
                <a:gd name="T40" fmla="*/ 32425 w 160"/>
                <a:gd name="T41" fmla="*/ 58263 h 117"/>
                <a:gd name="T42" fmla="*/ 26452 w 160"/>
                <a:gd name="T43" fmla="*/ 59809 h 117"/>
                <a:gd name="T44" fmla="*/ 20052 w 160"/>
                <a:gd name="T45" fmla="*/ 60325 h 117"/>
                <a:gd name="T46" fmla="*/ 13653 w 160"/>
                <a:gd name="T47" fmla="*/ 51044 h 117"/>
                <a:gd name="T48" fmla="*/ 8960 w 160"/>
                <a:gd name="T49" fmla="*/ 42795 h 117"/>
                <a:gd name="T50" fmla="*/ 4266 w 160"/>
                <a:gd name="T51" fmla="*/ 35576 h 117"/>
                <a:gd name="T52" fmla="*/ 0 w 160"/>
                <a:gd name="T53" fmla="*/ 28358 h 117"/>
                <a:gd name="T54" fmla="*/ 5546 w 160"/>
                <a:gd name="T55" fmla="*/ 24749 h 117"/>
                <a:gd name="T56" fmla="*/ 17492 w 160"/>
                <a:gd name="T57" fmla="*/ 16499 h 117"/>
                <a:gd name="T58" fmla="*/ 25599 w 160"/>
                <a:gd name="T59" fmla="*/ 11859 h 117"/>
                <a:gd name="T60" fmla="*/ 33278 w 160"/>
                <a:gd name="T61" fmla="*/ 7218 h 117"/>
                <a:gd name="T62" fmla="*/ 41384 w 160"/>
                <a:gd name="T63" fmla="*/ 3094 h 117"/>
                <a:gd name="T64" fmla="*/ 48637 w 160"/>
                <a:gd name="T65" fmla="*/ 0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3" name="Freeform 43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68629" y="3013425"/>
              <a:ext cx="17678" cy="62779"/>
            </a:xfrm>
            <a:custGeom>
              <a:avLst/>
              <a:gdLst>
                <a:gd name="T0" fmla="*/ 9172 w 45"/>
                <a:gd name="T1" fmla="*/ 0 h 36"/>
                <a:gd name="T2" fmla="*/ 0 w 45"/>
                <a:gd name="T3" fmla="*/ 28575 h 36"/>
                <a:gd name="T4" fmla="*/ 8114 w 45"/>
                <a:gd name="T5" fmla="*/ 57150 h 36"/>
                <a:gd name="T6" fmla="*/ 15875 w 45"/>
                <a:gd name="T7" fmla="*/ 23813 h 36"/>
                <a:gd name="T8" fmla="*/ 9172 w 45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4" name="Freeform 443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898974" y="2558278"/>
              <a:ext cx="233352" cy="165666"/>
            </a:xfrm>
            <a:custGeom>
              <a:avLst/>
              <a:gdLst>
                <a:gd name="T0" fmla="*/ 108880 w 485"/>
                <a:gd name="T1" fmla="*/ 10365 h 291"/>
                <a:gd name="T2" fmla="*/ 129619 w 485"/>
                <a:gd name="T3" fmla="*/ 22803 h 291"/>
                <a:gd name="T4" fmla="*/ 160727 w 485"/>
                <a:gd name="T5" fmla="*/ 22803 h 291"/>
                <a:gd name="T6" fmla="*/ 183626 w 485"/>
                <a:gd name="T7" fmla="*/ 67891 h 291"/>
                <a:gd name="T8" fmla="*/ 209550 w 485"/>
                <a:gd name="T9" fmla="*/ 86548 h 291"/>
                <a:gd name="T10" fmla="*/ 178009 w 485"/>
                <a:gd name="T11" fmla="*/ 89658 h 291"/>
                <a:gd name="T12" fmla="*/ 187083 w 485"/>
                <a:gd name="T13" fmla="*/ 108833 h 291"/>
                <a:gd name="T14" fmla="*/ 169368 w 485"/>
                <a:gd name="T15" fmla="*/ 124899 h 291"/>
                <a:gd name="T16" fmla="*/ 166344 w 485"/>
                <a:gd name="T17" fmla="*/ 150812 h 291"/>
                <a:gd name="T18" fmla="*/ 123138 w 485"/>
                <a:gd name="T19" fmla="*/ 137856 h 291"/>
                <a:gd name="T20" fmla="*/ 74747 w 485"/>
                <a:gd name="T21" fmla="*/ 131637 h 291"/>
                <a:gd name="T22" fmla="*/ 25924 w 485"/>
                <a:gd name="T23" fmla="*/ 137856 h 291"/>
                <a:gd name="T24" fmla="*/ 6481 w 485"/>
                <a:gd name="T25" fmla="*/ 140447 h 291"/>
                <a:gd name="T26" fmla="*/ 3456 w 485"/>
                <a:gd name="T27" fmla="*/ 133191 h 291"/>
                <a:gd name="T28" fmla="*/ 1296 w 485"/>
                <a:gd name="T29" fmla="*/ 126454 h 291"/>
                <a:gd name="T30" fmla="*/ 0 w 485"/>
                <a:gd name="T31" fmla="*/ 118680 h 291"/>
                <a:gd name="T32" fmla="*/ 2160 w 485"/>
                <a:gd name="T33" fmla="*/ 113498 h 291"/>
                <a:gd name="T34" fmla="*/ 6049 w 485"/>
                <a:gd name="T35" fmla="*/ 107279 h 291"/>
                <a:gd name="T36" fmla="*/ 9937 w 485"/>
                <a:gd name="T37" fmla="*/ 97950 h 291"/>
                <a:gd name="T38" fmla="*/ 13394 w 485"/>
                <a:gd name="T39" fmla="*/ 86030 h 291"/>
                <a:gd name="T40" fmla="*/ 17715 w 485"/>
                <a:gd name="T41" fmla="*/ 71001 h 291"/>
                <a:gd name="T42" fmla="*/ 20739 w 485"/>
                <a:gd name="T43" fmla="*/ 65300 h 291"/>
                <a:gd name="T44" fmla="*/ 25924 w 485"/>
                <a:gd name="T45" fmla="*/ 61672 h 291"/>
                <a:gd name="T46" fmla="*/ 37589 w 485"/>
                <a:gd name="T47" fmla="*/ 57526 h 291"/>
                <a:gd name="T48" fmla="*/ 38454 w 485"/>
                <a:gd name="T49" fmla="*/ 54935 h 291"/>
                <a:gd name="T50" fmla="*/ 40614 w 485"/>
                <a:gd name="T51" fmla="*/ 51825 h 291"/>
                <a:gd name="T52" fmla="*/ 43638 w 485"/>
                <a:gd name="T53" fmla="*/ 49234 h 291"/>
                <a:gd name="T54" fmla="*/ 45799 w 485"/>
                <a:gd name="T55" fmla="*/ 48198 h 291"/>
                <a:gd name="T56" fmla="*/ 45799 w 485"/>
                <a:gd name="T57" fmla="*/ 39387 h 291"/>
                <a:gd name="T58" fmla="*/ 47095 w 485"/>
                <a:gd name="T59" fmla="*/ 36278 h 291"/>
                <a:gd name="T60" fmla="*/ 48823 w 485"/>
                <a:gd name="T61" fmla="*/ 34723 h 291"/>
                <a:gd name="T62" fmla="*/ 52712 w 485"/>
                <a:gd name="T63" fmla="*/ 35760 h 291"/>
                <a:gd name="T64" fmla="*/ 55304 w 485"/>
                <a:gd name="T65" fmla="*/ 35760 h 291"/>
                <a:gd name="T66" fmla="*/ 57032 w 485"/>
                <a:gd name="T67" fmla="*/ 34205 h 291"/>
                <a:gd name="T68" fmla="*/ 57896 w 485"/>
                <a:gd name="T69" fmla="*/ 29022 h 291"/>
                <a:gd name="T70" fmla="*/ 60057 w 485"/>
                <a:gd name="T71" fmla="*/ 22803 h 291"/>
                <a:gd name="T72" fmla="*/ 62217 w 485"/>
                <a:gd name="T73" fmla="*/ 20212 h 291"/>
                <a:gd name="T74" fmla="*/ 92029 w 485"/>
                <a:gd name="T75" fmla="*/ 0 h 2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5" name="Freeform 444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739870" y="2922744"/>
              <a:ext cx="91926" cy="95913"/>
            </a:xfrm>
            <a:custGeom>
              <a:avLst/>
              <a:gdLst>
                <a:gd name="T0" fmla="*/ 38168 w 186"/>
                <a:gd name="T1" fmla="*/ 77319 h 166"/>
                <a:gd name="T2" fmla="*/ 36837 w 186"/>
                <a:gd name="T3" fmla="*/ 71534 h 166"/>
                <a:gd name="T4" fmla="*/ 34618 w 186"/>
                <a:gd name="T5" fmla="*/ 66800 h 166"/>
                <a:gd name="T6" fmla="*/ 32842 w 186"/>
                <a:gd name="T7" fmla="*/ 62066 h 166"/>
                <a:gd name="T8" fmla="*/ 31067 w 186"/>
                <a:gd name="T9" fmla="*/ 57858 h 166"/>
                <a:gd name="T10" fmla="*/ 26629 w 186"/>
                <a:gd name="T11" fmla="*/ 49968 h 166"/>
                <a:gd name="T12" fmla="*/ 21747 w 186"/>
                <a:gd name="T13" fmla="*/ 43131 h 166"/>
                <a:gd name="T14" fmla="*/ 16421 w 186"/>
                <a:gd name="T15" fmla="*/ 36819 h 166"/>
                <a:gd name="T16" fmla="*/ 11095 w 186"/>
                <a:gd name="T17" fmla="*/ 29455 h 166"/>
                <a:gd name="T18" fmla="*/ 5770 w 186"/>
                <a:gd name="T19" fmla="*/ 19987 h 166"/>
                <a:gd name="T20" fmla="*/ 0 w 186"/>
                <a:gd name="T21" fmla="*/ 9468 h 166"/>
                <a:gd name="T22" fmla="*/ 0 w 186"/>
                <a:gd name="T23" fmla="*/ 0 h 166"/>
                <a:gd name="T24" fmla="*/ 3107 w 186"/>
                <a:gd name="T25" fmla="*/ 1052 h 166"/>
                <a:gd name="T26" fmla="*/ 6213 w 186"/>
                <a:gd name="T27" fmla="*/ 1578 h 166"/>
                <a:gd name="T28" fmla="*/ 8876 w 186"/>
                <a:gd name="T29" fmla="*/ 2104 h 166"/>
                <a:gd name="T30" fmla="*/ 11983 w 186"/>
                <a:gd name="T31" fmla="*/ 2104 h 166"/>
                <a:gd name="T32" fmla="*/ 14646 w 186"/>
                <a:gd name="T33" fmla="*/ 2104 h 166"/>
                <a:gd name="T34" fmla="*/ 17753 w 186"/>
                <a:gd name="T35" fmla="*/ 1578 h 166"/>
                <a:gd name="T36" fmla="*/ 20859 w 186"/>
                <a:gd name="T37" fmla="*/ 1052 h 166"/>
                <a:gd name="T38" fmla="*/ 23522 w 186"/>
                <a:gd name="T39" fmla="*/ 0 h 166"/>
                <a:gd name="T40" fmla="*/ 62134 w 186"/>
                <a:gd name="T41" fmla="*/ 6312 h 166"/>
                <a:gd name="T42" fmla="*/ 82550 w 186"/>
                <a:gd name="T43" fmla="*/ 47864 h 166"/>
                <a:gd name="T44" fmla="*/ 75893 w 186"/>
                <a:gd name="T45" fmla="*/ 58910 h 166"/>
                <a:gd name="T46" fmla="*/ 68792 w 186"/>
                <a:gd name="T47" fmla="*/ 67852 h 166"/>
                <a:gd name="T48" fmla="*/ 66129 w 186"/>
                <a:gd name="T49" fmla="*/ 72060 h 166"/>
                <a:gd name="T50" fmla="*/ 63910 w 186"/>
                <a:gd name="T51" fmla="*/ 76267 h 166"/>
                <a:gd name="T52" fmla="*/ 63022 w 186"/>
                <a:gd name="T53" fmla="*/ 78897 h 166"/>
                <a:gd name="T54" fmla="*/ 62578 w 186"/>
                <a:gd name="T55" fmla="*/ 82053 h 166"/>
                <a:gd name="T56" fmla="*/ 62134 w 186"/>
                <a:gd name="T57" fmla="*/ 84683 h 166"/>
                <a:gd name="T58" fmla="*/ 62134 w 186"/>
                <a:gd name="T59" fmla="*/ 87313 h 166"/>
                <a:gd name="T60" fmla="*/ 38168 w 186"/>
                <a:gd name="T61" fmla="*/ 77319 h 16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6" name="Freeform 446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916652" y="2961109"/>
              <a:ext cx="148497" cy="106376"/>
            </a:xfrm>
            <a:custGeom>
              <a:avLst/>
              <a:gdLst>
                <a:gd name="T0" fmla="*/ 33873 w 311"/>
                <a:gd name="T1" fmla="*/ 20558 h 179"/>
                <a:gd name="T2" fmla="*/ 49309 w 311"/>
                <a:gd name="T3" fmla="*/ 14066 h 179"/>
                <a:gd name="T4" fmla="*/ 63459 w 311"/>
                <a:gd name="T5" fmla="*/ 7574 h 179"/>
                <a:gd name="T6" fmla="*/ 76323 w 311"/>
                <a:gd name="T7" fmla="*/ 2164 h 179"/>
                <a:gd name="T8" fmla="*/ 90472 w 311"/>
                <a:gd name="T9" fmla="*/ 0 h 179"/>
                <a:gd name="T10" fmla="*/ 101192 w 311"/>
                <a:gd name="T11" fmla="*/ 1082 h 179"/>
                <a:gd name="T12" fmla="*/ 109767 w 311"/>
                <a:gd name="T13" fmla="*/ 3246 h 179"/>
                <a:gd name="T14" fmla="*/ 125203 w 311"/>
                <a:gd name="T15" fmla="*/ 6492 h 179"/>
                <a:gd name="T16" fmla="*/ 123059 w 311"/>
                <a:gd name="T17" fmla="*/ 15148 h 179"/>
                <a:gd name="T18" fmla="*/ 119200 w 311"/>
                <a:gd name="T19" fmla="*/ 22722 h 179"/>
                <a:gd name="T20" fmla="*/ 115341 w 311"/>
                <a:gd name="T21" fmla="*/ 28673 h 179"/>
                <a:gd name="T22" fmla="*/ 113626 w 311"/>
                <a:gd name="T23" fmla="*/ 33542 h 179"/>
                <a:gd name="T24" fmla="*/ 114055 w 311"/>
                <a:gd name="T25" fmla="*/ 35706 h 179"/>
                <a:gd name="T26" fmla="*/ 116199 w 311"/>
                <a:gd name="T27" fmla="*/ 38411 h 179"/>
                <a:gd name="T28" fmla="*/ 122202 w 311"/>
                <a:gd name="T29" fmla="*/ 42739 h 179"/>
                <a:gd name="T30" fmla="*/ 133350 w 311"/>
                <a:gd name="T31" fmla="*/ 50312 h 179"/>
                <a:gd name="T32" fmla="*/ 123059 w 311"/>
                <a:gd name="T33" fmla="*/ 57886 h 179"/>
                <a:gd name="T34" fmla="*/ 120487 w 311"/>
                <a:gd name="T35" fmla="*/ 62214 h 179"/>
                <a:gd name="T36" fmla="*/ 119200 w 311"/>
                <a:gd name="T37" fmla="*/ 69788 h 179"/>
                <a:gd name="T38" fmla="*/ 108052 w 311"/>
                <a:gd name="T39" fmla="*/ 73575 h 179"/>
                <a:gd name="T40" fmla="*/ 90472 w 311"/>
                <a:gd name="T41" fmla="*/ 80067 h 179"/>
                <a:gd name="T42" fmla="*/ 81897 w 311"/>
                <a:gd name="T43" fmla="*/ 90887 h 179"/>
                <a:gd name="T44" fmla="*/ 76323 w 311"/>
                <a:gd name="T45" fmla="*/ 95215 h 179"/>
                <a:gd name="T46" fmla="*/ 70748 w 311"/>
                <a:gd name="T47" fmla="*/ 96838 h 179"/>
                <a:gd name="T48" fmla="*/ 64745 w 311"/>
                <a:gd name="T49" fmla="*/ 94674 h 179"/>
                <a:gd name="T50" fmla="*/ 58743 w 311"/>
                <a:gd name="T51" fmla="*/ 90346 h 179"/>
                <a:gd name="T52" fmla="*/ 51453 w 311"/>
                <a:gd name="T53" fmla="*/ 85477 h 179"/>
                <a:gd name="T54" fmla="*/ 42020 w 311"/>
                <a:gd name="T55" fmla="*/ 83854 h 179"/>
                <a:gd name="T56" fmla="*/ 28299 w 311"/>
                <a:gd name="T57" fmla="*/ 83854 h 179"/>
                <a:gd name="T58" fmla="*/ 21868 w 311"/>
                <a:gd name="T59" fmla="*/ 84936 h 179"/>
                <a:gd name="T60" fmla="*/ 16722 w 311"/>
                <a:gd name="T61" fmla="*/ 87100 h 179"/>
                <a:gd name="T62" fmla="*/ 15436 w 311"/>
                <a:gd name="T63" fmla="*/ 76821 h 179"/>
                <a:gd name="T64" fmla="*/ 13721 w 311"/>
                <a:gd name="T65" fmla="*/ 66542 h 179"/>
                <a:gd name="T66" fmla="*/ 9004 w 311"/>
                <a:gd name="T67" fmla="*/ 69247 h 179"/>
                <a:gd name="T68" fmla="*/ 5574 w 311"/>
                <a:gd name="T69" fmla="*/ 69788 h 179"/>
                <a:gd name="T70" fmla="*/ 3001 w 311"/>
                <a:gd name="T71" fmla="*/ 68165 h 179"/>
                <a:gd name="T72" fmla="*/ 1286 w 311"/>
                <a:gd name="T73" fmla="*/ 65460 h 179"/>
                <a:gd name="T74" fmla="*/ 0 w 311"/>
                <a:gd name="T75" fmla="*/ 56804 h 179"/>
                <a:gd name="T76" fmla="*/ 0 w 311"/>
                <a:gd name="T77" fmla="*/ 47067 h 179"/>
                <a:gd name="T78" fmla="*/ 1286 w 311"/>
                <a:gd name="T79" fmla="*/ 44362 h 179"/>
                <a:gd name="T80" fmla="*/ 5574 w 311"/>
                <a:gd name="T81" fmla="*/ 42198 h 179"/>
                <a:gd name="T82" fmla="*/ 9004 w 311"/>
                <a:gd name="T83" fmla="*/ 38952 h 179"/>
                <a:gd name="T84" fmla="*/ 10719 w 311"/>
                <a:gd name="T85" fmla="*/ 36788 h 179"/>
                <a:gd name="T86" fmla="*/ 11148 w 311"/>
                <a:gd name="T87" fmla="*/ 33542 h 179"/>
                <a:gd name="T88" fmla="*/ 10291 w 311"/>
                <a:gd name="T89" fmla="*/ 27591 h 179"/>
                <a:gd name="T90" fmla="*/ 8147 w 311"/>
                <a:gd name="T91" fmla="*/ 23263 h 179"/>
                <a:gd name="T92" fmla="*/ 3430 w 311"/>
                <a:gd name="T93" fmla="*/ 15689 h 179"/>
                <a:gd name="T94" fmla="*/ 429 w 311"/>
                <a:gd name="T95" fmla="*/ 9738 h 179"/>
                <a:gd name="T96" fmla="*/ 429 w 311"/>
                <a:gd name="T97" fmla="*/ 7033 h 179"/>
                <a:gd name="T98" fmla="*/ 2573 w 311"/>
                <a:gd name="T99" fmla="*/ 3246 h 179"/>
                <a:gd name="T100" fmla="*/ 0 w 311"/>
                <a:gd name="T101" fmla="*/ 3246 h 1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7" name="Freeform 45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686836" y="2882636"/>
              <a:ext cx="141425" cy="125558"/>
            </a:xfrm>
            <a:custGeom>
              <a:avLst/>
              <a:gdLst>
                <a:gd name="T0" fmla="*/ 112647 w 292"/>
                <a:gd name="T1" fmla="*/ 47668 h 223"/>
                <a:gd name="T2" fmla="*/ 72199 w 292"/>
                <a:gd name="T3" fmla="*/ 39467 h 223"/>
                <a:gd name="T4" fmla="*/ 66110 w 292"/>
                <a:gd name="T5" fmla="*/ 40492 h 223"/>
                <a:gd name="T6" fmla="*/ 60455 w 292"/>
                <a:gd name="T7" fmla="*/ 40492 h 223"/>
                <a:gd name="T8" fmla="*/ 54801 w 292"/>
                <a:gd name="T9" fmla="*/ 39467 h 223"/>
                <a:gd name="T10" fmla="*/ 51757 w 292"/>
                <a:gd name="T11" fmla="*/ 47668 h 223"/>
                <a:gd name="T12" fmla="*/ 62630 w 292"/>
                <a:gd name="T13" fmla="*/ 67145 h 223"/>
                <a:gd name="T14" fmla="*/ 73068 w 292"/>
                <a:gd name="T15" fmla="*/ 80471 h 223"/>
                <a:gd name="T16" fmla="*/ 82202 w 292"/>
                <a:gd name="T17" fmla="*/ 94823 h 223"/>
                <a:gd name="T18" fmla="*/ 85682 w 292"/>
                <a:gd name="T19" fmla="*/ 103536 h 223"/>
                <a:gd name="T20" fmla="*/ 89161 w 292"/>
                <a:gd name="T21" fmla="*/ 113787 h 223"/>
                <a:gd name="T22" fmla="*/ 76113 w 292"/>
                <a:gd name="T23" fmla="*/ 114300 h 223"/>
                <a:gd name="T24" fmla="*/ 70024 w 292"/>
                <a:gd name="T25" fmla="*/ 113787 h 223"/>
                <a:gd name="T26" fmla="*/ 63500 w 292"/>
                <a:gd name="T27" fmla="*/ 110712 h 223"/>
                <a:gd name="T28" fmla="*/ 58281 w 292"/>
                <a:gd name="T29" fmla="*/ 107124 h 223"/>
                <a:gd name="T30" fmla="*/ 55236 w 292"/>
                <a:gd name="T31" fmla="*/ 101486 h 223"/>
                <a:gd name="T32" fmla="*/ 52627 w 292"/>
                <a:gd name="T33" fmla="*/ 95848 h 223"/>
                <a:gd name="T34" fmla="*/ 49147 w 292"/>
                <a:gd name="T35" fmla="*/ 92260 h 223"/>
                <a:gd name="T36" fmla="*/ 39579 w 292"/>
                <a:gd name="T37" fmla="*/ 74321 h 223"/>
                <a:gd name="T38" fmla="*/ 29575 w 292"/>
                <a:gd name="T39" fmla="*/ 57919 h 223"/>
                <a:gd name="T40" fmla="*/ 23921 w 292"/>
                <a:gd name="T41" fmla="*/ 50743 h 223"/>
                <a:gd name="T42" fmla="*/ 18267 w 292"/>
                <a:gd name="T43" fmla="*/ 44592 h 223"/>
                <a:gd name="T44" fmla="*/ 11743 w 292"/>
                <a:gd name="T45" fmla="*/ 40492 h 223"/>
                <a:gd name="T46" fmla="*/ 5654 w 292"/>
                <a:gd name="T47" fmla="*/ 38442 h 223"/>
                <a:gd name="T48" fmla="*/ 1740 w 292"/>
                <a:gd name="T49" fmla="*/ 33316 h 223"/>
                <a:gd name="T50" fmla="*/ 435 w 292"/>
                <a:gd name="T51" fmla="*/ 29728 h 223"/>
                <a:gd name="T52" fmla="*/ 0 w 292"/>
                <a:gd name="T53" fmla="*/ 25115 h 223"/>
                <a:gd name="T54" fmla="*/ 17397 w 292"/>
                <a:gd name="T55" fmla="*/ 28191 h 223"/>
                <a:gd name="T56" fmla="*/ 30445 w 292"/>
                <a:gd name="T57" fmla="*/ 28191 h 223"/>
                <a:gd name="T58" fmla="*/ 39579 w 292"/>
                <a:gd name="T59" fmla="*/ 25628 h 223"/>
                <a:gd name="T60" fmla="*/ 46103 w 292"/>
                <a:gd name="T61" fmla="*/ 21015 h 223"/>
                <a:gd name="T62" fmla="*/ 55236 w 292"/>
                <a:gd name="T63" fmla="*/ 10251 h 223"/>
                <a:gd name="T64" fmla="*/ 60021 w 292"/>
                <a:gd name="T65" fmla="*/ 4613 h 223"/>
                <a:gd name="T66" fmla="*/ 66110 w 292"/>
                <a:gd name="T67" fmla="*/ 0 h 223"/>
                <a:gd name="T68" fmla="*/ 74808 w 292"/>
                <a:gd name="T69" fmla="*/ 7176 h 223"/>
                <a:gd name="T70" fmla="*/ 84377 w 292"/>
                <a:gd name="T71" fmla="*/ 13326 h 223"/>
                <a:gd name="T72" fmla="*/ 94815 w 292"/>
                <a:gd name="T73" fmla="*/ 17427 h 223"/>
                <a:gd name="T74" fmla="*/ 106993 w 292"/>
                <a:gd name="T75" fmla="*/ 18965 h 223"/>
                <a:gd name="T76" fmla="*/ 113952 w 292"/>
                <a:gd name="T77" fmla="*/ 17427 h 223"/>
                <a:gd name="T78" fmla="*/ 121346 w 292"/>
                <a:gd name="T79" fmla="*/ 15889 h 223"/>
                <a:gd name="T80" fmla="*/ 123955 w 292"/>
                <a:gd name="T81" fmla="*/ 24090 h 223"/>
                <a:gd name="T82" fmla="*/ 124825 w 292"/>
                <a:gd name="T83" fmla="*/ 25115 h 223"/>
                <a:gd name="T84" fmla="*/ 127000 w 292"/>
                <a:gd name="T85" fmla="*/ 35366 h 2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8" name="Freeform 45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632033" y="2727432"/>
              <a:ext cx="187388" cy="85450"/>
            </a:xfrm>
            <a:custGeom>
              <a:avLst/>
              <a:gdLst>
                <a:gd name="T0" fmla="*/ 166499 w 379"/>
                <a:gd name="T1" fmla="*/ 49742 h 147"/>
                <a:gd name="T2" fmla="*/ 159839 w 379"/>
                <a:gd name="T3" fmla="*/ 53446 h 147"/>
                <a:gd name="T4" fmla="*/ 157175 w 379"/>
                <a:gd name="T5" fmla="*/ 57150 h 147"/>
                <a:gd name="T6" fmla="*/ 154067 w 379"/>
                <a:gd name="T7" fmla="*/ 61913 h 147"/>
                <a:gd name="T8" fmla="*/ 147851 w 379"/>
                <a:gd name="T9" fmla="*/ 67205 h 147"/>
                <a:gd name="T10" fmla="*/ 142079 w 379"/>
                <a:gd name="T11" fmla="*/ 69321 h 147"/>
                <a:gd name="T12" fmla="*/ 138083 w 379"/>
                <a:gd name="T13" fmla="*/ 69850 h 147"/>
                <a:gd name="T14" fmla="*/ 133643 w 379"/>
                <a:gd name="T15" fmla="*/ 68792 h 147"/>
                <a:gd name="T16" fmla="*/ 129203 w 379"/>
                <a:gd name="T17" fmla="*/ 66675 h 147"/>
                <a:gd name="T18" fmla="*/ 124763 w 379"/>
                <a:gd name="T19" fmla="*/ 62971 h 147"/>
                <a:gd name="T20" fmla="*/ 122099 w 379"/>
                <a:gd name="T21" fmla="*/ 61384 h 147"/>
                <a:gd name="T22" fmla="*/ 119435 w 379"/>
                <a:gd name="T23" fmla="*/ 62442 h 147"/>
                <a:gd name="T24" fmla="*/ 118547 w 379"/>
                <a:gd name="T25" fmla="*/ 65088 h 147"/>
                <a:gd name="T26" fmla="*/ 118103 w 379"/>
                <a:gd name="T27" fmla="*/ 74084 h 147"/>
                <a:gd name="T28" fmla="*/ 114107 w 379"/>
                <a:gd name="T29" fmla="*/ 76730 h 147"/>
                <a:gd name="T30" fmla="*/ 108335 w 379"/>
                <a:gd name="T31" fmla="*/ 74084 h 147"/>
                <a:gd name="T32" fmla="*/ 101675 w 379"/>
                <a:gd name="T33" fmla="*/ 69321 h 147"/>
                <a:gd name="T34" fmla="*/ 50172 w 379"/>
                <a:gd name="T35" fmla="*/ 74613 h 147"/>
                <a:gd name="T36" fmla="*/ 35520 w 379"/>
                <a:gd name="T37" fmla="*/ 65617 h 147"/>
                <a:gd name="T38" fmla="*/ 25752 w 379"/>
                <a:gd name="T39" fmla="*/ 57680 h 147"/>
                <a:gd name="T40" fmla="*/ 19980 w 379"/>
                <a:gd name="T41" fmla="*/ 49742 h 147"/>
                <a:gd name="T42" fmla="*/ 16428 w 379"/>
                <a:gd name="T43" fmla="*/ 43392 h 147"/>
                <a:gd name="T44" fmla="*/ 11544 w 379"/>
                <a:gd name="T45" fmla="*/ 31221 h 147"/>
                <a:gd name="T46" fmla="*/ 7104 w 379"/>
                <a:gd name="T47" fmla="*/ 25400 h 147"/>
                <a:gd name="T48" fmla="*/ 0 w 379"/>
                <a:gd name="T49" fmla="*/ 19050 h 147"/>
                <a:gd name="T50" fmla="*/ 12876 w 379"/>
                <a:gd name="T51" fmla="*/ 21167 h 147"/>
                <a:gd name="T52" fmla="*/ 23088 w 379"/>
                <a:gd name="T53" fmla="*/ 20108 h 147"/>
                <a:gd name="T54" fmla="*/ 31968 w 379"/>
                <a:gd name="T55" fmla="*/ 17463 h 147"/>
                <a:gd name="T56" fmla="*/ 38628 w 379"/>
                <a:gd name="T57" fmla="*/ 13229 h 147"/>
                <a:gd name="T58" fmla="*/ 52836 w 379"/>
                <a:gd name="T59" fmla="*/ 4233 h 147"/>
                <a:gd name="T60" fmla="*/ 61272 w 379"/>
                <a:gd name="T61" fmla="*/ 1058 h 147"/>
                <a:gd name="T62" fmla="*/ 70596 w 379"/>
                <a:gd name="T63" fmla="*/ 0 h 147"/>
                <a:gd name="T64" fmla="*/ 88799 w 379"/>
                <a:gd name="T65" fmla="*/ 12171 h 147"/>
                <a:gd name="T66" fmla="*/ 108335 w 379"/>
                <a:gd name="T67" fmla="*/ 23813 h 147"/>
                <a:gd name="T68" fmla="*/ 129647 w 379"/>
                <a:gd name="T69" fmla="*/ 35454 h 147"/>
                <a:gd name="T70" fmla="*/ 147851 w 379"/>
                <a:gd name="T71" fmla="*/ 42334 h 147"/>
                <a:gd name="T72" fmla="*/ 157175 w 379"/>
                <a:gd name="T73" fmla="*/ 45509 h 147"/>
                <a:gd name="T74" fmla="*/ 168275 w 379"/>
                <a:gd name="T75" fmla="*/ 48684 h 1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9" name="Freeform 45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591374" y="2568741"/>
              <a:ext cx="33588" cy="66267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8103 h 67"/>
                <a:gd name="T4" fmla="*/ 0 w 61"/>
                <a:gd name="T5" fmla="*/ 16207 h 67"/>
                <a:gd name="T6" fmla="*/ 494 w 61"/>
                <a:gd name="T7" fmla="*/ 21609 h 67"/>
                <a:gd name="T8" fmla="*/ 989 w 61"/>
                <a:gd name="T9" fmla="*/ 27011 h 67"/>
                <a:gd name="T10" fmla="*/ 1483 w 61"/>
                <a:gd name="T11" fmla="*/ 32413 h 67"/>
                <a:gd name="T12" fmla="*/ 2967 w 61"/>
                <a:gd name="T13" fmla="*/ 37816 h 67"/>
                <a:gd name="T14" fmla="*/ 5934 w 61"/>
                <a:gd name="T15" fmla="*/ 49521 h 67"/>
                <a:gd name="T16" fmla="*/ 10384 w 61"/>
                <a:gd name="T17" fmla="*/ 60325 h 67"/>
                <a:gd name="T18" fmla="*/ 13845 w 61"/>
                <a:gd name="T19" fmla="*/ 58524 h 67"/>
                <a:gd name="T20" fmla="*/ 17306 w 61"/>
                <a:gd name="T21" fmla="*/ 54923 h 67"/>
                <a:gd name="T22" fmla="*/ 20767 w 61"/>
                <a:gd name="T23" fmla="*/ 52222 h 67"/>
                <a:gd name="T24" fmla="*/ 23734 w 61"/>
                <a:gd name="T25" fmla="*/ 47720 h 67"/>
                <a:gd name="T26" fmla="*/ 26206 w 61"/>
                <a:gd name="T27" fmla="*/ 42318 h 67"/>
                <a:gd name="T28" fmla="*/ 28184 w 61"/>
                <a:gd name="T29" fmla="*/ 36015 h 67"/>
                <a:gd name="T30" fmla="*/ 29173 w 61"/>
                <a:gd name="T31" fmla="*/ 28812 h 67"/>
                <a:gd name="T32" fmla="*/ 30162 w 61"/>
                <a:gd name="T33" fmla="*/ 21609 h 67"/>
                <a:gd name="T34" fmla="*/ 26206 w 61"/>
                <a:gd name="T35" fmla="*/ 12605 h 67"/>
                <a:gd name="T36" fmla="*/ 20273 w 61"/>
                <a:gd name="T37" fmla="*/ 0 h 67"/>
                <a:gd name="T38" fmla="*/ 13845 w 61"/>
                <a:gd name="T39" fmla="*/ 2701 h 67"/>
                <a:gd name="T40" fmla="*/ 8900 w 61"/>
                <a:gd name="T41" fmla="*/ 3601 h 67"/>
                <a:gd name="T42" fmla="*/ 6428 w 61"/>
                <a:gd name="T43" fmla="*/ 3601 h 67"/>
                <a:gd name="T44" fmla="*/ 4945 w 61"/>
                <a:gd name="T45" fmla="*/ 2701 h 67"/>
                <a:gd name="T46" fmla="*/ 2967 w 61"/>
                <a:gd name="T47" fmla="*/ 1801 h 67"/>
                <a:gd name="T48" fmla="*/ 0 w 61"/>
                <a:gd name="T49" fmla="*/ 0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0" name="Freeform 455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559553" y="2573972"/>
              <a:ext cx="28285" cy="64523"/>
            </a:xfrm>
            <a:custGeom>
              <a:avLst/>
              <a:gdLst>
                <a:gd name="T0" fmla="*/ 0 w 60"/>
                <a:gd name="T1" fmla="*/ 6408 h 55"/>
                <a:gd name="T2" fmla="*/ 0 w 60"/>
                <a:gd name="T3" fmla="*/ 25631 h 55"/>
                <a:gd name="T4" fmla="*/ 2117 w 60"/>
                <a:gd name="T5" fmla="*/ 34175 h 55"/>
                <a:gd name="T6" fmla="*/ 4233 w 60"/>
                <a:gd name="T7" fmla="*/ 42719 h 55"/>
                <a:gd name="T8" fmla="*/ 6773 w 60"/>
                <a:gd name="T9" fmla="*/ 48058 h 55"/>
                <a:gd name="T10" fmla="*/ 8890 w 60"/>
                <a:gd name="T11" fmla="*/ 52330 h 55"/>
                <a:gd name="T12" fmla="*/ 11430 w 60"/>
                <a:gd name="T13" fmla="*/ 55534 h 55"/>
                <a:gd name="T14" fmla="*/ 13970 w 60"/>
                <a:gd name="T15" fmla="*/ 57670 h 55"/>
                <a:gd name="T16" fmla="*/ 16933 w 60"/>
                <a:gd name="T17" fmla="*/ 58738 h 55"/>
                <a:gd name="T18" fmla="*/ 19473 w 60"/>
                <a:gd name="T19" fmla="*/ 58738 h 55"/>
                <a:gd name="T20" fmla="*/ 22437 w 60"/>
                <a:gd name="T21" fmla="*/ 55534 h 55"/>
                <a:gd name="T22" fmla="*/ 25400 w 60"/>
                <a:gd name="T23" fmla="*/ 52330 h 55"/>
                <a:gd name="T24" fmla="*/ 21167 w 60"/>
                <a:gd name="T25" fmla="*/ 36311 h 55"/>
                <a:gd name="T26" fmla="*/ 17780 w 60"/>
                <a:gd name="T27" fmla="*/ 23495 h 55"/>
                <a:gd name="T28" fmla="*/ 16510 w 60"/>
                <a:gd name="T29" fmla="*/ 18155 h 55"/>
                <a:gd name="T30" fmla="*/ 14817 w 60"/>
                <a:gd name="T31" fmla="*/ 12816 h 55"/>
                <a:gd name="T32" fmla="*/ 14393 w 60"/>
                <a:gd name="T33" fmla="*/ 6408 h 55"/>
                <a:gd name="T34" fmla="*/ 13970 w 60"/>
                <a:gd name="T35" fmla="*/ 0 h 55"/>
                <a:gd name="T36" fmla="*/ 9737 w 60"/>
                <a:gd name="T37" fmla="*/ 1068 h 55"/>
                <a:gd name="T38" fmla="*/ 6350 w 60"/>
                <a:gd name="T39" fmla="*/ 3204 h 55"/>
                <a:gd name="T40" fmla="*/ 2963 w 60"/>
                <a:gd name="T41" fmla="*/ 5340 h 55"/>
                <a:gd name="T42" fmla="*/ 0 w 60"/>
                <a:gd name="T43" fmla="*/ 6408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1" name="Freeform 456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525964" y="2514681"/>
              <a:ext cx="58338" cy="85450"/>
            </a:xfrm>
            <a:custGeom>
              <a:avLst/>
              <a:gdLst>
                <a:gd name="T0" fmla="*/ 32306 w 120"/>
                <a:gd name="T1" fmla="*/ 67802 h 148"/>
                <a:gd name="T2" fmla="*/ 30560 w 120"/>
                <a:gd name="T3" fmla="*/ 68853 h 148"/>
                <a:gd name="T4" fmla="*/ 29250 w 120"/>
                <a:gd name="T5" fmla="*/ 69378 h 148"/>
                <a:gd name="T6" fmla="*/ 27940 w 120"/>
                <a:gd name="T7" fmla="*/ 69904 h 148"/>
                <a:gd name="T8" fmla="*/ 26194 w 120"/>
                <a:gd name="T9" fmla="*/ 69904 h 148"/>
                <a:gd name="T10" fmla="*/ 24448 w 120"/>
                <a:gd name="T11" fmla="*/ 69904 h 148"/>
                <a:gd name="T12" fmla="*/ 23138 w 120"/>
                <a:gd name="T13" fmla="*/ 69378 h 148"/>
                <a:gd name="T14" fmla="*/ 21828 w 120"/>
                <a:gd name="T15" fmla="*/ 68853 h 148"/>
                <a:gd name="T16" fmla="*/ 20519 w 120"/>
                <a:gd name="T17" fmla="*/ 67802 h 148"/>
                <a:gd name="T18" fmla="*/ 17899 w 120"/>
                <a:gd name="T19" fmla="*/ 67276 h 148"/>
                <a:gd name="T20" fmla="*/ 14843 w 120"/>
                <a:gd name="T21" fmla="*/ 65699 h 148"/>
                <a:gd name="T22" fmla="*/ 11351 w 120"/>
                <a:gd name="T23" fmla="*/ 63071 h 148"/>
                <a:gd name="T24" fmla="*/ 8295 w 120"/>
                <a:gd name="T25" fmla="*/ 60443 h 148"/>
                <a:gd name="T26" fmla="*/ 4802 w 120"/>
                <a:gd name="T27" fmla="*/ 56764 h 148"/>
                <a:gd name="T28" fmla="*/ 2619 w 120"/>
                <a:gd name="T29" fmla="*/ 53085 h 148"/>
                <a:gd name="T30" fmla="*/ 1310 w 120"/>
                <a:gd name="T31" fmla="*/ 50983 h 148"/>
                <a:gd name="T32" fmla="*/ 873 w 120"/>
                <a:gd name="T33" fmla="*/ 49406 h 148"/>
                <a:gd name="T34" fmla="*/ 437 w 120"/>
                <a:gd name="T35" fmla="*/ 47304 h 148"/>
                <a:gd name="T36" fmla="*/ 0 w 120"/>
                <a:gd name="T37" fmla="*/ 45727 h 148"/>
                <a:gd name="T38" fmla="*/ 873 w 120"/>
                <a:gd name="T39" fmla="*/ 38368 h 148"/>
                <a:gd name="T40" fmla="*/ 3493 w 120"/>
                <a:gd name="T41" fmla="*/ 28908 h 148"/>
                <a:gd name="T42" fmla="*/ 6112 w 120"/>
                <a:gd name="T43" fmla="*/ 18396 h 148"/>
                <a:gd name="T44" fmla="*/ 8731 w 120"/>
                <a:gd name="T45" fmla="*/ 9461 h 148"/>
                <a:gd name="T46" fmla="*/ 13970 w 120"/>
                <a:gd name="T47" fmla="*/ 8935 h 148"/>
                <a:gd name="T48" fmla="*/ 18336 w 120"/>
                <a:gd name="T49" fmla="*/ 8410 h 148"/>
                <a:gd name="T50" fmla="*/ 22265 w 120"/>
                <a:gd name="T51" fmla="*/ 7358 h 148"/>
                <a:gd name="T52" fmla="*/ 25321 w 120"/>
                <a:gd name="T53" fmla="*/ 5782 h 148"/>
                <a:gd name="T54" fmla="*/ 30560 w 120"/>
                <a:gd name="T55" fmla="*/ 2628 h 148"/>
                <a:gd name="T56" fmla="*/ 34925 w 120"/>
                <a:gd name="T57" fmla="*/ 0 h 148"/>
                <a:gd name="T58" fmla="*/ 37108 w 120"/>
                <a:gd name="T59" fmla="*/ 1051 h 148"/>
                <a:gd name="T60" fmla="*/ 40601 w 120"/>
                <a:gd name="T61" fmla="*/ 3679 h 148"/>
                <a:gd name="T62" fmla="*/ 42784 w 120"/>
                <a:gd name="T63" fmla="*/ 5256 h 148"/>
                <a:gd name="T64" fmla="*/ 44530 w 120"/>
                <a:gd name="T65" fmla="*/ 6833 h 148"/>
                <a:gd name="T66" fmla="*/ 46276 w 120"/>
                <a:gd name="T67" fmla="*/ 8410 h 148"/>
                <a:gd name="T68" fmla="*/ 46713 w 120"/>
                <a:gd name="T69" fmla="*/ 9461 h 148"/>
                <a:gd name="T70" fmla="*/ 43657 w 120"/>
                <a:gd name="T71" fmla="*/ 14717 h 148"/>
                <a:gd name="T72" fmla="*/ 40601 w 120"/>
                <a:gd name="T73" fmla="*/ 19447 h 148"/>
                <a:gd name="T74" fmla="*/ 41474 w 120"/>
                <a:gd name="T75" fmla="*/ 22075 h 148"/>
                <a:gd name="T76" fmla="*/ 42784 w 120"/>
                <a:gd name="T77" fmla="*/ 25754 h 148"/>
                <a:gd name="T78" fmla="*/ 44530 w 120"/>
                <a:gd name="T79" fmla="*/ 29433 h 148"/>
                <a:gd name="T80" fmla="*/ 46713 w 120"/>
                <a:gd name="T81" fmla="*/ 33112 h 148"/>
                <a:gd name="T82" fmla="*/ 50205 w 120"/>
                <a:gd name="T83" fmla="*/ 39420 h 148"/>
                <a:gd name="T84" fmla="*/ 52388 w 120"/>
                <a:gd name="T85" fmla="*/ 41522 h 148"/>
                <a:gd name="T86" fmla="*/ 49332 w 120"/>
                <a:gd name="T87" fmla="*/ 42573 h 148"/>
                <a:gd name="T88" fmla="*/ 46713 w 120"/>
                <a:gd name="T89" fmla="*/ 44150 h 148"/>
                <a:gd name="T90" fmla="*/ 43657 w 120"/>
                <a:gd name="T91" fmla="*/ 45727 h 148"/>
                <a:gd name="T92" fmla="*/ 41910 w 120"/>
                <a:gd name="T93" fmla="*/ 47829 h 148"/>
                <a:gd name="T94" fmla="*/ 39291 w 120"/>
                <a:gd name="T95" fmla="*/ 49931 h 148"/>
                <a:gd name="T96" fmla="*/ 37981 w 120"/>
                <a:gd name="T97" fmla="*/ 52034 h 148"/>
                <a:gd name="T98" fmla="*/ 35798 w 120"/>
                <a:gd name="T99" fmla="*/ 54662 h 148"/>
                <a:gd name="T100" fmla="*/ 34925 w 120"/>
                <a:gd name="T101" fmla="*/ 57290 h 148"/>
                <a:gd name="T102" fmla="*/ 34052 w 120"/>
                <a:gd name="T103" fmla="*/ 59918 h 148"/>
                <a:gd name="T104" fmla="*/ 33616 w 120"/>
                <a:gd name="T105" fmla="*/ 63071 h 148"/>
                <a:gd name="T106" fmla="*/ 33179 w 120"/>
                <a:gd name="T107" fmla="*/ 65699 h 148"/>
                <a:gd name="T108" fmla="*/ 32743 w 120"/>
                <a:gd name="T109" fmla="*/ 68327 h 148"/>
                <a:gd name="T110" fmla="*/ 33179 w 120"/>
                <a:gd name="T111" fmla="*/ 70955 h 148"/>
                <a:gd name="T112" fmla="*/ 33616 w 120"/>
                <a:gd name="T113" fmla="*/ 73583 h 148"/>
                <a:gd name="T114" fmla="*/ 34052 w 120"/>
                <a:gd name="T115" fmla="*/ 75686 h 148"/>
                <a:gd name="T116" fmla="*/ 34925 w 120"/>
                <a:gd name="T117" fmla="*/ 77788 h 148"/>
                <a:gd name="T118" fmla="*/ 32306 w 120"/>
                <a:gd name="T119" fmla="*/ 67802 h 1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2" name="Freeform 458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556017" y="2997730"/>
              <a:ext cx="19445" cy="62779"/>
            </a:xfrm>
            <a:custGeom>
              <a:avLst/>
              <a:gdLst>
                <a:gd name="T0" fmla="*/ 3056 w 40"/>
                <a:gd name="T1" fmla="*/ 19050 h 93"/>
                <a:gd name="T2" fmla="*/ 4366 w 40"/>
                <a:gd name="T3" fmla="*/ 18435 h 93"/>
                <a:gd name="T4" fmla="*/ 6112 w 40"/>
                <a:gd name="T5" fmla="*/ 15977 h 93"/>
                <a:gd name="T6" fmla="*/ 8731 w 40"/>
                <a:gd name="T7" fmla="*/ 12290 h 93"/>
                <a:gd name="T8" fmla="*/ 10914 w 40"/>
                <a:gd name="T9" fmla="*/ 9218 h 93"/>
                <a:gd name="T10" fmla="*/ 15279 w 40"/>
                <a:gd name="T11" fmla="*/ 2458 h 93"/>
                <a:gd name="T12" fmla="*/ 17462 w 40"/>
                <a:gd name="T13" fmla="*/ 0 h 93"/>
                <a:gd name="T14" fmla="*/ 16152 w 40"/>
                <a:gd name="T15" fmla="*/ 15977 h 93"/>
                <a:gd name="T16" fmla="*/ 15279 w 40"/>
                <a:gd name="T17" fmla="*/ 32569 h 93"/>
                <a:gd name="T18" fmla="*/ 14843 w 40"/>
                <a:gd name="T19" fmla="*/ 39944 h 93"/>
                <a:gd name="T20" fmla="*/ 14843 w 40"/>
                <a:gd name="T21" fmla="*/ 47318 h 93"/>
                <a:gd name="T22" fmla="*/ 15279 w 40"/>
                <a:gd name="T23" fmla="*/ 50390 h 93"/>
                <a:gd name="T24" fmla="*/ 15716 w 40"/>
                <a:gd name="T25" fmla="*/ 52848 h 93"/>
                <a:gd name="T26" fmla="*/ 16152 w 40"/>
                <a:gd name="T27" fmla="*/ 55306 h 93"/>
                <a:gd name="T28" fmla="*/ 17462 w 40"/>
                <a:gd name="T29" fmla="*/ 57150 h 93"/>
                <a:gd name="T30" fmla="*/ 11350 w 40"/>
                <a:gd name="T31" fmla="*/ 57150 h 93"/>
                <a:gd name="T32" fmla="*/ 5675 w 40"/>
                <a:gd name="T33" fmla="*/ 57150 h 93"/>
                <a:gd name="T34" fmla="*/ 4802 w 40"/>
                <a:gd name="T35" fmla="*/ 56535 h 93"/>
                <a:gd name="T36" fmla="*/ 3492 w 40"/>
                <a:gd name="T37" fmla="*/ 55921 h 93"/>
                <a:gd name="T38" fmla="*/ 2619 w 40"/>
                <a:gd name="T39" fmla="*/ 54077 h 93"/>
                <a:gd name="T40" fmla="*/ 1746 w 40"/>
                <a:gd name="T41" fmla="*/ 52848 h 93"/>
                <a:gd name="T42" fmla="*/ 437 w 40"/>
                <a:gd name="T43" fmla="*/ 49161 h 93"/>
                <a:gd name="T44" fmla="*/ 0 w 40"/>
                <a:gd name="T45" fmla="*/ 44860 h 93"/>
                <a:gd name="T46" fmla="*/ 437 w 40"/>
                <a:gd name="T47" fmla="*/ 39329 h 93"/>
                <a:gd name="T48" fmla="*/ 1310 w 40"/>
                <a:gd name="T49" fmla="*/ 30726 h 93"/>
                <a:gd name="T50" fmla="*/ 2619 w 40"/>
                <a:gd name="T51" fmla="*/ 22737 h 93"/>
                <a:gd name="T52" fmla="*/ 3056 w 40"/>
                <a:gd name="T53" fmla="*/ 19050 h 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3" name="Freeform 459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224330" y="2729531"/>
              <a:ext cx="328814" cy="299944"/>
            </a:xfrm>
            <a:custGeom>
              <a:avLst/>
              <a:gdLst>
                <a:gd name="T0" fmla="*/ 66259 w 664"/>
                <a:gd name="T1" fmla="*/ 234570 h 518"/>
                <a:gd name="T2" fmla="*/ 67148 w 664"/>
                <a:gd name="T3" fmla="*/ 227190 h 518"/>
                <a:gd name="T4" fmla="*/ 64925 w 664"/>
                <a:gd name="T5" fmla="*/ 210849 h 518"/>
                <a:gd name="T6" fmla="*/ 67148 w 664"/>
                <a:gd name="T7" fmla="*/ 186075 h 518"/>
                <a:gd name="T8" fmla="*/ 64925 w 664"/>
                <a:gd name="T9" fmla="*/ 157083 h 518"/>
                <a:gd name="T10" fmla="*/ 59589 w 664"/>
                <a:gd name="T11" fmla="*/ 132308 h 518"/>
                <a:gd name="T12" fmla="*/ 48471 w 664"/>
                <a:gd name="T13" fmla="*/ 127037 h 518"/>
                <a:gd name="T14" fmla="*/ 8894 w 664"/>
                <a:gd name="T15" fmla="*/ 101208 h 518"/>
                <a:gd name="T16" fmla="*/ 10673 w 664"/>
                <a:gd name="T17" fmla="*/ 90138 h 518"/>
                <a:gd name="T18" fmla="*/ 16009 w 664"/>
                <a:gd name="T19" fmla="*/ 83813 h 518"/>
                <a:gd name="T20" fmla="*/ 21345 w 664"/>
                <a:gd name="T21" fmla="*/ 78014 h 518"/>
                <a:gd name="T22" fmla="*/ 44469 w 664"/>
                <a:gd name="T23" fmla="*/ 81704 h 518"/>
                <a:gd name="T24" fmla="*/ 55586 w 664"/>
                <a:gd name="T25" fmla="*/ 80123 h 518"/>
                <a:gd name="T26" fmla="*/ 65370 w 664"/>
                <a:gd name="T27" fmla="*/ 82758 h 518"/>
                <a:gd name="T28" fmla="*/ 73374 w 664"/>
                <a:gd name="T29" fmla="*/ 49550 h 518"/>
                <a:gd name="T30" fmla="*/ 82268 w 664"/>
                <a:gd name="T31" fmla="*/ 57456 h 518"/>
                <a:gd name="T32" fmla="*/ 92051 w 664"/>
                <a:gd name="T33" fmla="*/ 57984 h 518"/>
                <a:gd name="T34" fmla="*/ 104947 w 664"/>
                <a:gd name="T35" fmla="*/ 52185 h 518"/>
                <a:gd name="T36" fmla="*/ 117398 w 664"/>
                <a:gd name="T37" fmla="*/ 42170 h 518"/>
                <a:gd name="T38" fmla="*/ 128516 w 664"/>
                <a:gd name="T39" fmla="*/ 30046 h 518"/>
                <a:gd name="T40" fmla="*/ 136965 w 664"/>
                <a:gd name="T41" fmla="*/ 16868 h 518"/>
                <a:gd name="T42" fmla="*/ 141412 w 664"/>
                <a:gd name="T43" fmla="*/ 6325 h 518"/>
                <a:gd name="T44" fmla="*/ 164536 w 664"/>
                <a:gd name="T45" fmla="*/ 2108 h 518"/>
                <a:gd name="T46" fmla="*/ 179655 w 664"/>
                <a:gd name="T47" fmla="*/ 16868 h 518"/>
                <a:gd name="T48" fmla="*/ 203224 w 664"/>
                <a:gd name="T49" fmla="*/ 32155 h 518"/>
                <a:gd name="T50" fmla="*/ 227237 w 664"/>
                <a:gd name="T51" fmla="*/ 47441 h 518"/>
                <a:gd name="T52" fmla="*/ 245470 w 664"/>
                <a:gd name="T53" fmla="*/ 56402 h 518"/>
                <a:gd name="T54" fmla="*/ 257032 w 664"/>
                <a:gd name="T55" fmla="*/ 61146 h 518"/>
                <a:gd name="T56" fmla="*/ 277043 w 664"/>
                <a:gd name="T57" fmla="*/ 63782 h 518"/>
                <a:gd name="T58" fmla="*/ 292607 w 664"/>
                <a:gd name="T59" fmla="*/ 71689 h 518"/>
                <a:gd name="T60" fmla="*/ 286826 w 664"/>
                <a:gd name="T61" fmla="*/ 87503 h 518"/>
                <a:gd name="T62" fmla="*/ 275709 w 664"/>
                <a:gd name="T63" fmla="*/ 124401 h 518"/>
                <a:gd name="T64" fmla="*/ 265925 w 664"/>
                <a:gd name="T65" fmla="*/ 143378 h 518"/>
                <a:gd name="T66" fmla="*/ 260144 w 664"/>
                <a:gd name="T67" fmla="*/ 150757 h 518"/>
                <a:gd name="T68" fmla="*/ 266370 w 664"/>
                <a:gd name="T69" fmla="*/ 157083 h 518"/>
                <a:gd name="T70" fmla="*/ 274819 w 664"/>
                <a:gd name="T71" fmla="*/ 161827 h 518"/>
                <a:gd name="T72" fmla="*/ 277043 w 664"/>
                <a:gd name="T73" fmla="*/ 176059 h 518"/>
                <a:gd name="T74" fmla="*/ 275709 w 664"/>
                <a:gd name="T75" fmla="*/ 182912 h 518"/>
                <a:gd name="T76" fmla="*/ 274819 w 664"/>
                <a:gd name="T77" fmla="*/ 196090 h 518"/>
                <a:gd name="T78" fmla="*/ 276598 w 664"/>
                <a:gd name="T79" fmla="*/ 210322 h 518"/>
                <a:gd name="T80" fmla="*/ 281045 w 664"/>
                <a:gd name="T81" fmla="*/ 222973 h 518"/>
                <a:gd name="T82" fmla="*/ 270372 w 664"/>
                <a:gd name="T83" fmla="*/ 240895 h 518"/>
                <a:gd name="T84" fmla="*/ 253029 w 664"/>
                <a:gd name="T85" fmla="*/ 255128 h 518"/>
                <a:gd name="T86" fmla="*/ 241023 w 664"/>
                <a:gd name="T87" fmla="*/ 257763 h 518"/>
                <a:gd name="T88" fmla="*/ 226348 w 664"/>
                <a:gd name="T89" fmla="*/ 253546 h 518"/>
                <a:gd name="T90" fmla="*/ 212118 w 664"/>
                <a:gd name="T91" fmla="*/ 242477 h 518"/>
                <a:gd name="T92" fmla="*/ 205892 w 664"/>
                <a:gd name="T93" fmla="*/ 240368 h 518"/>
                <a:gd name="T94" fmla="*/ 196998 w 664"/>
                <a:gd name="T95" fmla="*/ 240895 h 518"/>
                <a:gd name="T96" fmla="*/ 188104 w 664"/>
                <a:gd name="T97" fmla="*/ 245112 h 518"/>
                <a:gd name="T98" fmla="*/ 180545 w 664"/>
                <a:gd name="T99" fmla="*/ 251438 h 518"/>
                <a:gd name="T100" fmla="*/ 172540 w 664"/>
                <a:gd name="T101" fmla="*/ 265143 h 518"/>
                <a:gd name="T102" fmla="*/ 171206 w 664"/>
                <a:gd name="T103" fmla="*/ 272523 h 518"/>
                <a:gd name="T104" fmla="*/ 148082 w 664"/>
                <a:gd name="T105" fmla="*/ 271469 h 518"/>
                <a:gd name="T106" fmla="*/ 140967 w 664"/>
                <a:gd name="T107" fmla="*/ 267252 h 518"/>
                <a:gd name="T108" fmla="*/ 136520 w 664"/>
                <a:gd name="T109" fmla="*/ 263562 h 518"/>
                <a:gd name="T110" fmla="*/ 131629 w 664"/>
                <a:gd name="T111" fmla="*/ 267779 h 518"/>
                <a:gd name="T112" fmla="*/ 127626 w 664"/>
                <a:gd name="T113" fmla="*/ 271996 h 518"/>
                <a:gd name="T114" fmla="*/ 119177 w 664"/>
                <a:gd name="T115" fmla="*/ 271996 h 518"/>
                <a:gd name="T116" fmla="*/ 100945 w 664"/>
                <a:gd name="T117" fmla="*/ 266725 h 518"/>
                <a:gd name="T118" fmla="*/ 82268 w 664"/>
                <a:gd name="T119" fmla="*/ 256709 h 518"/>
                <a:gd name="T120" fmla="*/ 71151 w 664"/>
                <a:gd name="T121" fmla="*/ 247221 h 518"/>
                <a:gd name="T122" fmla="*/ 64925 w 664"/>
                <a:gd name="T123" fmla="*/ 237206 h 5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4" name="Freeform 461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856546" y="3048302"/>
              <a:ext cx="164406" cy="190081"/>
            </a:xfrm>
            <a:custGeom>
              <a:avLst/>
              <a:gdLst>
                <a:gd name="T0" fmla="*/ 102588 w 331"/>
                <a:gd name="T1" fmla="*/ 21167 h 327"/>
                <a:gd name="T2" fmla="*/ 86084 w 331"/>
                <a:gd name="T3" fmla="*/ 29633 h 327"/>
                <a:gd name="T4" fmla="*/ 81178 w 331"/>
                <a:gd name="T5" fmla="*/ 35454 h 327"/>
                <a:gd name="T6" fmla="*/ 80732 w 331"/>
                <a:gd name="T7" fmla="*/ 42863 h 327"/>
                <a:gd name="T8" fmla="*/ 82070 w 331"/>
                <a:gd name="T9" fmla="*/ 49742 h 327"/>
                <a:gd name="T10" fmla="*/ 78948 w 331"/>
                <a:gd name="T11" fmla="*/ 53975 h 327"/>
                <a:gd name="T12" fmla="*/ 74934 w 331"/>
                <a:gd name="T13" fmla="*/ 55563 h 327"/>
                <a:gd name="T14" fmla="*/ 71365 w 331"/>
                <a:gd name="T15" fmla="*/ 51858 h 327"/>
                <a:gd name="T16" fmla="*/ 66459 w 331"/>
                <a:gd name="T17" fmla="*/ 44979 h 327"/>
                <a:gd name="T18" fmla="*/ 56200 w 331"/>
                <a:gd name="T19" fmla="*/ 39158 h 327"/>
                <a:gd name="T20" fmla="*/ 56646 w 331"/>
                <a:gd name="T21" fmla="*/ 50800 h 327"/>
                <a:gd name="T22" fmla="*/ 61999 w 331"/>
                <a:gd name="T23" fmla="*/ 61384 h 327"/>
                <a:gd name="T24" fmla="*/ 68689 w 331"/>
                <a:gd name="T25" fmla="*/ 68263 h 327"/>
                <a:gd name="T26" fmla="*/ 70919 w 331"/>
                <a:gd name="T27" fmla="*/ 68792 h 327"/>
                <a:gd name="T28" fmla="*/ 70919 w 331"/>
                <a:gd name="T29" fmla="*/ 93663 h 327"/>
                <a:gd name="T30" fmla="*/ 70919 w 331"/>
                <a:gd name="T31" fmla="*/ 125413 h 327"/>
                <a:gd name="T32" fmla="*/ 69581 w 331"/>
                <a:gd name="T33" fmla="*/ 132821 h 327"/>
                <a:gd name="T34" fmla="*/ 65567 w 331"/>
                <a:gd name="T35" fmla="*/ 137055 h 327"/>
                <a:gd name="T36" fmla="*/ 64675 w 331"/>
                <a:gd name="T37" fmla="*/ 139700 h 327"/>
                <a:gd name="T38" fmla="*/ 72257 w 331"/>
                <a:gd name="T39" fmla="*/ 146050 h 327"/>
                <a:gd name="T40" fmla="*/ 74488 w 331"/>
                <a:gd name="T41" fmla="*/ 151342 h 327"/>
                <a:gd name="T42" fmla="*/ 69135 w 331"/>
                <a:gd name="T43" fmla="*/ 156105 h 327"/>
                <a:gd name="T44" fmla="*/ 62445 w 331"/>
                <a:gd name="T45" fmla="*/ 157163 h 327"/>
                <a:gd name="T46" fmla="*/ 57984 w 331"/>
                <a:gd name="T47" fmla="*/ 162455 h 327"/>
                <a:gd name="T48" fmla="*/ 56200 w 331"/>
                <a:gd name="T49" fmla="*/ 169863 h 327"/>
                <a:gd name="T50" fmla="*/ 53970 w 331"/>
                <a:gd name="T51" fmla="*/ 158750 h 327"/>
                <a:gd name="T52" fmla="*/ 55308 w 331"/>
                <a:gd name="T53" fmla="*/ 152400 h 327"/>
                <a:gd name="T54" fmla="*/ 48618 w 331"/>
                <a:gd name="T55" fmla="*/ 151342 h 327"/>
                <a:gd name="T56" fmla="*/ 41481 w 331"/>
                <a:gd name="T57" fmla="*/ 154517 h 327"/>
                <a:gd name="T58" fmla="*/ 35237 w 331"/>
                <a:gd name="T59" fmla="*/ 156634 h 327"/>
                <a:gd name="T60" fmla="*/ 32560 w 331"/>
                <a:gd name="T61" fmla="*/ 128059 h 327"/>
                <a:gd name="T62" fmla="*/ 35237 w 331"/>
                <a:gd name="T63" fmla="*/ 114300 h 327"/>
                <a:gd name="T64" fmla="*/ 21410 w 331"/>
                <a:gd name="T65" fmla="*/ 111654 h 327"/>
                <a:gd name="T66" fmla="*/ 12489 w 331"/>
                <a:gd name="T67" fmla="*/ 104775 h 327"/>
                <a:gd name="T68" fmla="*/ 5798 w 331"/>
                <a:gd name="T69" fmla="*/ 91546 h 327"/>
                <a:gd name="T70" fmla="*/ 0 w 331"/>
                <a:gd name="T71" fmla="*/ 68792 h 327"/>
                <a:gd name="T72" fmla="*/ 12489 w 331"/>
                <a:gd name="T73" fmla="*/ 58738 h 327"/>
                <a:gd name="T74" fmla="*/ 22302 w 331"/>
                <a:gd name="T75" fmla="*/ 42863 h 327"/>
                <a:gd name="T76" fmla="*/ 32560 w 331"/>
                <a:gd name="T77" fmla="*/ 29104 h 327"/>
                <a:gd name="T78" fmla="*/ 51294 w 331"/>
                <a:gd name="T79" fmla="*/ 21696 h 327"/>
                <a:gd name="T80" fmla="*/ 80286 w 331"/>
                <a:gd name="T81" fmla="*/ 7408 h 327"/>
                <a:gd name="T82" fmla="*/ 97235 w 331"/>
                <a:gd name="T83" fmla="*/ 3704 h 327"/>
                <a:gd name="T84" fmla="*/ 111062 w 331"/>
                <a:gd name="T85" fmla="*/ 7408 h 327"/>
                <a:gd name="T86" fmla="*/ 120875 w 331"/>
                <a:gd name="T87" fmla="*/ 14288 h 327"/>
                <a:gd name="T88" fmla="*/ 130242 w 331"/>
                <a:gd name="T89" fmla="*/ 15875 h 327"/>
                <a:gd name="T90" fmla="*/ 136932 w 331"/>
                <a:gd name="T91" fmla="*/ 10583 h 327"/>
                <a:gd name="T92" fmla="*/ 145853 w 331"/>
                <a:gd name="T93" fmla="*/ 3175 h 327"/>
                <a:gd name="T94" fmla="*/ 147191 w 331"/>
                <a:gd name="T95" fmla="*/ 16933 h 3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5" name="Freeform 462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950240" y="3259309"/>
              <a:ext cx="77784" cy="62779"/>
            </a:xfrm>
            <a:custGeom>
              <a:avLst/>
              <a:gdLst>
                <a:gd name="T0" fmla="*/ 0 w 153"/>
                <a:gd name="T1" fmla="*/ 0 h 49"/>
                <a:gd name="T2" fmla="*/ 20088 w 153"/>
                <a:gd name="T3" fmla="*/ 2333 h 49"/>
                <a:gd name="T4" fmla="*/ 37892 w 153"/>
                <a:gd name="T5" fmla="*/ 6998 h 49"/>
                <a:gd name="T6" fmla="*/ 47023 w 153"/>
                <a:gd name="T7" fmla="*/ 9331 h 49"/>
                <a:gd name="T8" fmla="*/ 55241 w 153"/>
                <a:gd name="T9" fmla="*/ 8164 h 49"/>
                <a:gd name="T10" fmla="*/ 59350 w 153"/>
                <a:gd name="T11" fmla="*/ 6998 h 49"/>
                <a:gd name="T12" fmla="*/ 62545 w 153"/>
                <a:gd name="T13" fmla="*/ 5832 h 49"/>
                <a:gd name="T14" fmla="*/ 66198 w 153"/>
                <a:gd name="T15" fmla="*/ 3499 h 49"/>
                <a:gd name="T16" fmla="*/ 69850 w 153"/>
                <a:gd name="T17" fmla="*/ 0 h 49"/>
                <a:gd name="T18" fmla="*/ 69850 w 153"/>
                <a:gd name="T19" fmla="*/ 10497 h 49"/>
                <a:gd name="T20" fmla="*/ 69850 w 153"/>
                <a:gd name="T21" fmla="*/ 29158 h 49"/>
                <a:gd name="T22" fmla="*/ 65285 w 153"/>
                <a:gd name="T23" fmla="*/ 36156 h 49"/>
                <a:gd name="T24" fmla="*/ 60719 w 153"/>
                <a:gd name="T25" fmla="*/ 41988 h 49"/>
                <a:gd name="T26" fmla="*/ 56610 w 153"/>
                <a:gd name="T27" fmla="*/ 46653 h 49"/>
                <a:gd name="T28" fmla="*/ 52045 w 153"/>
                <a:gd name="T29" fmla="*/ 51318 h 49"/>
                <a:gd name="T30" fmla="*/ 48393 w 153"/>
                <a:gd name="T31" fmla="*/ 53651 h 49"/>
                <a:gd name="T32" fmla="*/ 45197 w 153"/>
                <a:gd name="T33" fmla="*/ 55984 h 49"/>
                <a:gd name="T34" fmla="*/ 42001 w 153"/>
                <a:gd name="T35" fmla="*/ 57150 h 49"/>
                <a:gd name="T36" fmla="*/ 39719 w 153"/>
                <a:gd name="T37" fmla="*/ 57150 h 49"/>
                <a:gd name="T38" fmla="*/ 32871 w 153"/>
                <a:gd name="T39" fmla="*/ 55984 h 49"/>
                <a:gd name="T40" fmla="*/ 27392 w 153"/>
                <a:gd name="T41" fmla="*/ 53651 h 49"/>
                <a:gd name="T42" fmla="*/ 22827 w 153"/>
                <a:gd name="T43" fmla="*/ 50152 h 49"/>
                <a:gd name="T44" fmla="*/ 18718 w 153"/>
                <a:gd name="T45" fmla="*/ 44320 h 49"/>
                <a:gd name="T46" fmla="*/ 10044 w 153"/>
                <a:gd name="T47" fmla="*/ 33823 h 49"/>
                <a:gd name="T48" fmla="*/ 0 w 153"/>
                <a:gd name="T49" fmla="*/ 22160 h 49"/>
                <a:gd name="T50" fmla="*/ 0 w 153"/>
                <a:gd name="T51" fmla="*/ 0 h 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6" name="Freeform 46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819421" y="2500730"/>
              <a:ext cx="180317" cy="73242"/>
            </a:xfrm>
            <a:custGeom>
              <a:avLst/>
              <a:gdLst>
                <a:gd name="T0" fmla="*/ 109409 w 370"/>
                <a:gd name="T1" fmla="*/ 60473 h 129"/>
                <a:gd name="T2" fmla="*/ 112910 w 370"/>
                <a:gd name="T3" fmla="*/ 61506 h 129"/>
                <a:gd name="T4" fmla="*/ 121225 w 370"/>
                <a:gd name="T5" fmla="*/ 63574 h 129"/>
                <a:gd name="T6" fmla="*/ 129102 w 370"/>
                <a:gd name="T7" fmla="*/ 65641 h 129"/>
                <a:gd name="T8" fmla="*/ 132603 w 370"/>
                <a:gd name="T9" fmla="*/ 66675 h 129"/>
                <a:gd name="T10" fmla="*/ 161925 w 370"/>
                <a:gd name="T11" fmla="*/ 50135 h 129"/>
                <a:gd name="T12" fmla="*/ 156673 w 370"/>
                <a:gd name="T13" fmla="*/ 38765 h 129"/>
                <a:gd name="T14" fmla="*/ 150984 w 370"/>
                <a:gd name="T15" fmla="*/ 24809 h 129"/>
                <a:gd name="T16" fmla="*/ 146608 w 370"/>
                <a:gd name="T17" fmla="*/ 13955 h 129"/>
                <a:gd name="T18" fmla="*/ 144420 w 370"/>
                <a:gd name="T19" fmla="*/ 9303 h 129"/>
                <a:gd name="T20" fmla="*/ 131291 w 370"/>
                <a:gd name="T21" fmla="*/ 7753 h 129"/>
                <a:gd name="T22" fmla="*/ 112472 w 370"/>
                <a:gd name="T23" fmla="*/ 4652 h 129"/>
                <a:gd name="T24" fmla="*/ 93654 w 370"/>
                <a:gd name="T25" fmla="*/ 1034 h 129"/>
                <a:gd name="T26" fmla="*/ 80087 w 370"/>
                <a:gd name="T27" fmla="*/ 0 h 129"/>
                <a:gd name="T28" fmla="*/ 78337 w 370"/>
                <a:gd name="T29" fmla="*/ 0 h 129"/>
                <a:gd name="T30" fmla="*/ 77024 w 370"/>
                <a:gd name="T31" fmla="*/ 517 h 129"/>
                <a:gd name="T32" fmla="*/ 75273 w 370"/>
                <a:gd name="T33" fmla="*/ 1034 h 129"/>
                <a:gd name="T34" fmla="*/ 74398 w 370"/>
                <a:gd name="T35" fmla="*/ 1551 h 129"/>
                <a:gd name="T36" fmla="*/ 70897 w 370"/>
                <a:gd name="T37" fmla="*/ 3618 h 129"/>
                <a:gd name="T38" fmla="*/ 65645 w 370"/>
                <a:gd name="T39" fmla="*/ 6202 h 129"/>
                <a:gd name="T40" fmla="*/ 64332 w 370"/>
                <a:gd name="T41" fmla="*/ 10854 h 129"/>
                <a:gd name="T42" fmla="*/ 61269 w 370"/>
                <a:gd name="T43" fmla="*/ 18090 h 129"/>
                <a:gd name="T44" fmla="*/ 58643 w 370"/>
                <a:gd name="T45" fmla="*/ 24809 h 129"/>
                <a:gd name="T46" fmla="*/ 57330 w 370"/>
                <a:gd name="T47" fmla="*/ 28427 h 129"/>
                <a:gd name="T48" fmla="*/ 53391 w 370"/>
                <a:gd name="T49" fmla="*/ 27910 h 129"/>
                <a:gd name="T50" fmla="*/ 48578 w 370"/>
                <a:gd name="T51" fmla="*/ 25326 h 129"/>
                <a:gd name="T52" fmla="*/ 42888 w 370"/>
                <a:gd name="T53" fmla="*/ 22742 h 129"/>
                <a:gd name="T54" fmla="*/ 36761 w 370"/>
                <a:gd name="T55" fmla="*/ 19641 h 129"/>
                <a:gd name="T56" fmla="*/ 26258 w 370"/>
                <a:gd name="T57" fmla="*/ 13438 h 129"/>
                <a:gd name="T58" fmla="*/ 19256 w 370"/>
                <a:gd name="T59" fmla="*/ 9303 h 129"/>
                <a:gd name="T60" fmla="*/ 14004 w 370"/>
                <a:gd name="T61" fmla="*/ 12922 h 129"/>
                <a:gd name="T62" fmla="*/ 9190 w 370"/>
                <a:gd name="T63" fmla="*/ 17056 h 129"/>
                <a:gd name="T64" fmla="*/ 7002 w 370"/>
                <a:gd name="T65" fmla="*/ 19124 h 129"/>
                <a:gd name="T66" fmla="*/ 5252 w 370"/>
                <a:gd name="T67" fmla="*/ 21191 h 129"/>
                <a:gd name="T68" fmla="*/ 3939 w 370"/>
                <a:gd name="T69" fmla="*/ 23776 h 129"/>
                <a:gd name="T70" fmla="*/ 2188 w 370"/>
                <a:gd name="T71" fmla="*/ 26877 h 129"/>
                <a:gd name="T72" fmla="*/ 1313 w 370"/>
                <a:gd name="T73" fmla="*/ 29461 h 129"/>
                <a:gd name="T74" fmla="*/ 438 w 370"/>
                <a:gd name="T75" fmla="*/ 32562 h 129"/>
                <a:gd name="T76" fmla="*/ 0 w 370"/>
                <a:gd name="T77" fmla="*/ 35663 h 129"/>
                <a:gd name="T78" fmla="*/ 0 w 370"/>
                <a:gd name="T79" fmla="*/ 38765 h 129"/>
                <a:gd name="T80" fmla="*/ 438 w 370"/>
                <a:gd name="T81" fmla="*/ 42383 h 129"/>
                <a:gd name="T82" fmla="*/ 1313 w 370"/>
                <a:gd name="T83" fmla="*/ 45484 h 129"/>
                <a:gd name="T84" fmla="*/ 2626 w 370"/>
                <a:gd name="T85" fmla="*/ 49619 h 129"/>
                <a:gd name="T86" fmla="*/ 4814 w 370"/>
                <a:gd name="T87" fmla="*/ 53237 h 129"/>
                <a:gd name="T88" fmla="*/ 8753 w 370"/>
                <a:gd name="T89" fmla="*/ 52203 h 129"/>
                <a:gd name="T90" fmla="*/ 14442 w 370"/>
                <a:gd name="T91" fmla="*/ 51169 h 129"/>
                <a:gd name="T92" fmla="*/ 21882 w 370"/>
                <a:gd name="T93" fmla="*/ 50135 h 129"/>
                <a:gd name="T94" fmla="*/ 30197 w 370"/>
                <a:gd name="T95" fmla="*/ 49102 h 129"/>
                <a:gd name="T96" fmla="*/ 44639 w 370"/>
                <a:gd name="T97" fmla="*/ 47551 h 129"/>
                <a:gd name="T98" fmla="*/ 51203 w 370"/>
                <a:gd name="T99" fmla="*/ 47034 h 129"/>
                <a:gd name="T100" fmla="*/ 59956 w 370"/>
                <a:gd name="T101" fmla="*/ 47551 h 129"/>
                <a:gd name="T102" fmla="*/ 66521 w 370"/>
                <a:gd name="T103" fmla="*/ 48585 h 129"/>
                <a:gd name="T104" fmla="*/ 72647 w 370"/>
                <a:gd name="T105" fmla="*/ 50135 h 129"/>
                <a:gd name="T106" fmla="*/ 77461 w 370"/>
                <a:gd name="T107" fmla="*/ 51686 h 129"/>
                <a:gd name="T108" fmla="*/ 82713 w 370"/>
                <a:gd name="T109" fmla="*/ 53753 h 129"/>
                <a:gd name="T110" fmla="*/ 87965 w 370"/>
                <a:gd name="T111" fmla="*/ 55821 h 129"/>
                <a:gd name="T112" fmla="*/ 94967 w 370"/>
                <a:gd name="T113" fmla="*/ 56855 h 129"/>
                <a:gd name="T114" fmla="*/ 103720 w 370"/>
                <a:gd name="T115" fmla="*/ 57372 h 129"/>
                <a:gd name="T116" fmla="*/ 103720 w 370"/>
                <a:gd name="T117" fmla="*/ 60473 h 129"/>
                <a:gd name="T118" fmla="*/ 109409 w 370"/>
                <a:gd name="T119" fmla="*/ 60473 h 1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7" name="Freeform 472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817654" y="2553046"/>
              <a:ext cx="146728" cy="92425"/>
            </a:xfrm>
            <a:custGeom>
              <a:avLst/>
              <a:gdLst>
                <a:gd name="T0" fmla="*/ 81084 w 312"/>
                <a:gd name="T1" fmla="*/ 84138 h 155"/>
                <a:gd name="T2" fmla="*/ 81929 w 312"/>
                <a:gd name="T3" fmla="*/ 81967 h 155"/>
                <a:gd name="T4" fmla="*/ 83196 w 312"/>
                <a:gd name="T5" fmla="*/ 80338 h 155"/>
                <a:gd name="T6" fmla="*/ 84463 w 312"/>
                <a:gd name="T7" fmla="*/ 78710 h 155"/>
                <a:gd name="T8" fmla="*/ 85730 w 312"/>
                <a:gd name="T9" fmla="*/ 77081 h 155"/>
                <a:gd name="T10" fmla="*/ 89108 w 312"/>
                <a:gd name="T11" fmla="*/ 74367 h 155"/>
                <a:gd name="T12" fmla="*/ 92909 w 312"/>
                <a:gd name="T13" fmla="*/ 71653 h 155"/>
                <a:gd name="T14" fmla="*/ 100511 w 312"/>
                <a:gd name="T15" fmla="*/ 66768 h 155"/>
                <a:gd name="T16" fmla="*/ 106845 w 312"/>
                <a:gd name="T17" fmla="*/ 63511 h 155"/>
                <a:gd name="T18" fmla="*/ 107690 w 312"/>
                <a:gd name="T19" fmla="*/ 59168 h 155"/>
                <a:gd name="T20" fmla="*/ 109802 w 312"/>
                <a:gd name="T21" fmla="*/ 52654 h 155"/>
                <a:gd name="T22" fmla="*/ 111491 w 312"/>
                <a:gd name="T23" fmla="*/ 49397 h 155"/>
                <a:gd name="T24" fmla="*/ 112758 w 312"/>
                <a:gd name="T25" fmla="*/ 46683 h 155"/>
                <a:gd name="T26" fmla="*/ 113602 w 312"/>
                <a:gd name="T27" fmla="*/ 44512 h 155"/>
                <a:gd name="T28" fmla="*/ 114869 w 312"/>
                <a:gd name="T29" fmla="*/ 43969 h 155"/>
                <a:gd name="T30" fmla="*/ 131762 w 312"/>
                <a:gd name="T31" fmla="*/ 23884 h 155"/>
                <a:gd name="T32" fmla="*/ 131762 w 312"/>
                <a:gd name="T33" fmla="*/ 21170 h 155"/>
                <a:gd name="T34" fmla="*/ 130917 w 312"/>
                <a:gd name="T35" fmla="*/ 18999 h 155"/>
                <a:gd name="T36" fmla="*/ 129228 w 312"/>
                <a:gd name="T37" fmla="*/ 17370 h 155"/>
                <a:gd name="T38" fmla="*/ 127539 w 312"/>
                <a:gd name="T39" fmla="*/ 16285 h 155"/>
                <a:gd name="T40" fmla="*/ 122893 w 312"/>
                <a:gd name="T41" fmla="*/ 15199 h 155"/>
                <a:gd name="T42" fmla="*/ 118248 w 312"/>
                <a:gd name="T43" fmla="*/ 14656 h 155"/>
                <a:gd name="T44" fmla="*/ 113180 w 312"/>
                <a:gd name="T45" fmla="*/ 14656 h 155"/>
                <a:gd name="T46" fmla="*/ 109379 w 312"/>
                <a:gd name="T47" fmla="*/ 14656 h 155"/>
                <a:gd name="T48" fmla="*/ 108112 w 312"/>
                <a:gd name="T49" fmla="*/ 14113 h 155"/>
                <a:gd name="T50" fmla="*/ 106845 w 312"/>
                <a:gd name="T51" fmla="*/ 13571 h 155"/>
                <a:gd name="T52" fmla="*/ 106423 w 312"/>
                <a:gd name="T53" fmla="*/ 12485 h 155"/>
                <a:gd name="T54" fmla="*/ 106845 w 312"/>
                <a:gd name="T55" fmla="*/ 10857 h 155"/>
                <a:gd name="T56" fmla="*/ 97977 w 312"/>
                <a:gd name="T57" fmla="*/ 10314 h 155"/>
                <a:gd name="T58" fmla="*/ 91220 w 312"/>
                <a:gd name="T59" fmla="*/ 9228 h 155"/>
                <a:gd name="T60" fmla="*/ 85307 w 312"/>
                <a:gd name="T61" fmla="*/ 7057 h 155"/>
                <a:gd name="T62" fmla="*/ 79817 w 312"/>
                <a:gd name="T63" fmla="*/ 4885 h 155"/>
                <a:gd name="T64" fmla="*/ 74750 w 312"/>
                <a:gd name="T65" fmla="*/ 3257 h 155"/>
                <a:gd name="T66" fmla="*/ 68837 w 312"/>
                <a:gd name="T67" fmla="*/ 1628 h 155"/>
                <a:gd name="T68" fmla="*/ 61658 w 312"/>
                <a:gd name="T69" fmla="*/ 543 h 155"/>
                <a:gd name="T70" fmla="*/ 53212 w 312"/>
                <a:gd name="T71" fmla="*/ 0 h 155"/>
                <a:gd name="T72" fmla="*/ 46455 w 312"/>
                <a:gd name="T73" fmla="*/ 543 h 155"/>
                <a:gd name="T74" fmla="*/ 31251 w 312"/>
                <a:gd name="T75" fmla="*/ 2171 h 155"/>
                <a:gd name="T76" fmla="*/ 22383 w 312"/>
                <a:gd name="T77" fmla="*/ 3257 h 155"/>
                <a:gd name="T78" fmla="*/ 14359 w 312"/>
                <a:gd name="T79" fmla="*/ 4343 h 155"/>
                <a:gd name="T80" fmla="*/ 7602 w 312"/>
                <a:gd name="T81" fmla="*/ 5428 h 155"/>
                <a:gd name="T82" fmla="*/ 2956 w 312"/>
                <a:gd name="T83" fmla="*/ 6514 h 155"/>
                <a:gd name="T84" fmla="*/ 3801 w 312"/>
                <a:gd name="T85" fmla="*/ 9228 h 155"/>
                <a:gd name="T86" fmla="*/ 4645 w 312"/>
                <a:gd name="T87" fmla="*/ 10314 h 155"/>
                <a:gd name="T88" fmla="*/ 5490 w 312"/>
                <a:gd name="T89" fmla="*/ 10314 h 155"/>
                <a:gd name="T90" fmla="*/ 6335 w 312"/>
                <a:gd name="T91" fmla="*/ 10857 h 155"/>
                <a:gd name="T92" fmla="*/ 7602 w 312"/>
                <a:gd name="T93" fmla="*/ 10857 h 155"/>
                <a:gd name="T94" fmla="*/ 8024 w 312"/>
                <a:gd name="T95" fmla="*/ 10857 h 155"/>
                <a:gd name="T96" fmla="*/ 8446 w 312"/>
                <a:gd name="T97" fmla="*/ 11942 h 155"/>
                <a:gd name="T98" fmla="*/ 8446 w 312"/>
                <a:gd name="T99" fmla="*/ 14113 h 155"/>
                <a:gd name="T100" fmla="*/ 8446 w 312"/>
                <a:gd name="T101" fmla="*/ 16285 h 155"/>
                <a:gd name="T102" fmla="*/ 8024 w 312"/>
                <a:gd name="T103" fmla="*/ 18999 h 155"/>
                <a:gd name="T104" fmla="*/ 7602 w 312"/>
                <a:gd name="T105" fmla="*/ 21170 h 155"/>
                <a:gd name="T106" fmla="*/ 6335 w 312"/>
                <a:gd name="T107" fmla="*/ 22799 h 155"/>
                <a:gd name="T108" fmla="*/ 5068 w 312"/>
                <a:gd name="T109" fmla="*/ 24427 h 155"/>
                <a:gd name="T110" fmla="*/ 3801 w 312"/>
                <a:gd name="T111" fmla="*/ 26056 h 155"/>
                <a:gd name="T112" fmla="*/ 1689 w 312"/>
                <a:gd name="T113" fmla="*/ 26598 h 155"/>
                <a:gd name="T114" fmla="*/ 0 w 312"/>
                <a:gd name="T115" fmla="*/ 27141 h 155"/>
                <a:gd name="T116" fmla="*/ 31251 w 312"/>
                <a:gd name="T117" fmla="*/ 36912 h 155"/>
                <a:gd name="T118" fmla="*/ 36741 w 312"/>
                <a:gd name="T119" fmla="*/ 60254 h 155"/>
                <a:gd name="T120" fmla="*/ 70104 w 312"/>
                <a:gd name="T121" fmla="*/ 66768 h 155"/>
                <a:gd name="T122" fmla="*/ 81084 w 312"/>
                <a:gd name="T123" fmla="*/ 84138 h 15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" name="Freeform 473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490608" y="2757078"/>
              <a:ext cx="21214" cy="66267"/>
            </a:xfrm>
            <a:custGeom>
              <a:avLst/>
              <a:gdLst>
                <a:gd name="T0" fmla="*/ 0 w 46"/>
                <a:gd name="T1" fmla="*/ 30163 h 50"/>
                <a:gd name="T2" fmla="*/ 828 w 46"/>
                <a:gd name="T3" fmla="*/ 21717 h 50"/>
                <a:gd name="T4" fmla="*/ 414 w 46"/>
                <a:gd name="T5" fmla="*/ 16891 h 50"/>
                <a:gd name="T6" fmla="*/ 828 w 46"/>
                <a:gd name="T7" fmla="*/ 15685 h 50"/>
                <a:gd name="T8" fmla="*/ 1242 w 46"/>
                <a:gd name="T9" fmla="*/ 15685 h 50"/>
                <a:gd name="T10" fmla="*/ 2485 w 46"/>
                <a:gd name="T11" fmla="*/ 14478 h 50"/>
                <a:gd name="T12" fmla="*/ 5384 w 46"/>
                <a:gd name="T13" fmla="*/ 14478 h 50"/>
                <a:gd name="T14" fmla="*/ 19050 w 46"/>
                <a:gd name="T15" fmla="*/ 0 h 50"/>
                <a:gd name="T16" fmla="*/ 19050 w 46"/>
                <a:gd name="T17" fmla="*/ 60325 h 50"/>
                <a:gd name="T18" fmla="*/ 16565 w 46"/>
                <a:gd name="T19" fmla="*/ 59119 h 50"/>
                <a:gd name="T20" fmla="*/ 13666 w 46"/>
                <a:gd name="T21" fmla="*/ 54293 h 50"/>
                <a:gd name="T22" fmla="*/ 10353 w 46"/>
                <a:gd name="T23" fmla="*/ 49467 h 50"/>
                <a:gd name="T24" fmla="*/ 7040 w 46"/>
                <a:gd name="T25" fmla="*/ 44641 h 50"/>
                <a:gd name="T26" fmla="*/ 2071 w 46"/>
                <a:gd name="T27" fmla="*/ 33782 h 50"/>
                <a:gd name="T28" fmla="*/ 0 w 46"/>
                <a:gd name="T29" fmla="*/ 30163 h 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9" name="Freeform 475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700978" y="3257565"/>
              <a:ext cx="15910" cy="62779"/>
            </a:xfrm>
            <a:custGeom>
              <a:avLst/>
              <a:gdLst>
                <a:gd name="T0" fmla="*/ 14287 w 27"/>
                <a:gd name="T1" fmla="*/ 0 h 19"/>
                <a:gd name="T2" fmla="*/ 14287 w 27"/>
                <a:gd name="T3" fmla="*/ 36095 h 19"/>
                <a:gd name="T4" fmla="*/ 14287 w 27"/>
                <a:gd name="T5" fmla="*/ 57150 h 19"/>
                <a:gd name="T6" fmla="*/ 4762 w 27"/>
                <a:gd name="T7" fmla="*/ 57150 h 19"/>
                <a:gd name="T8" fmla="*/ 0 w 27"/>
                <a:gd name="T9" fmla="*/ 57150 h 19"/>
                <a:gd name="T10" fmla="*/ 4762 w 27"/>
                <a:gd name="T11" fmla="*/ 36095 h 19"/>
                <a:gd name="T12" fmla="*/ 14287 w 27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0" name="Freeform 5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801743" y="2584435"/>
              <a:ext cx="53034" cy="64523"/>
            </a:xfrm>
            <a:custGeom>
              <a:avLst/>
              <a:gdLst>
                <a:gd name="T0" fmla="*/ 15716 w 100"/>
                <a:gd name="T1" fmla="*/ 0 h 55"/>
                <a:gd name="T2" fmla="*/ 47625 w 100"/>
                <a:gd name="T3" fmla="*/ 12816 h 55"/>
                <a:gd name="T4" fmla="*/ 47625 w 100"/>
                <a:gd name="T5" fmla="*/ 58738 h 55"/>
                <a:gd name="T6" fmla="*/ 6191 w 100"/>
                <a:gd name="T7" fmla="*/ 58738 h 55"/>
                <a:gd name="T8" fmla="*/ 0 w 100"/>
                <a:gd name="T9" fmla="*/ 45922 h 55"/>
                <a:gd name="T10" fmla="*/ 476 w 100"/>
                <a:gd name="T11" fmla="*/ 40583 h 55"/>
                <a:gd name="T12" fmla="*/ 1905 w 100"/>
                <a:gd name="T13" fmla="*/ 34175 h 55"/>
                <a:gd name="T14" fmla="*/ 4763 w 100"/>
                <a:gd name="T15" fmla="*/ 26699 h 55"/>
                <a:gd name="T16" fmla="*/ 7620 w 100"/>
                <a:gd name="T17" fmla="*/ 19223 h 55"/>
                <a:gd name="T18" fmla="*/ 12859 w 100"/>
                <a:gd name="T19" fmla="*/ 5340 h 55"/>
                <a:gd name="T20" fmla="*/ 15716 w 100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1" name="Freeform 528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693907" y="2872172"/>
              <a:ext cx="63641" cy="62779"/>
            </a:xfrm>
            <a:custGeom>
              <a:avLst/>
              <a:gdLst>
                <a:gd name="T0" fmla="*/ 57150 w 146"/>
                <a:gd name="T1" fmla="*/ 12700 h 81"/>
                <a:gd name="T2" fmla="*/ 54018 w 146"/>
                <a:gd name="T3" fmla="*/ 16933 h 81"/>
                <a:gd name="T4" fmla="*/ 50887 w 146"/>
                <a:gd name="T5" fmla="*/ 20461 h 81"/>
                <a:gd name="T6" fmla="*/ 48147 w 146"/>
                <a:gd name="T7" fmla="*/ 24694 h 81"/>
                <a:gd name="T8" fmla="*/ 46190 w 146"/>
                <a:gd name="T9" fmla="*/ 28928 h 81"/>
                <a:gd name="T10" fmla="*/ 42275 w 146"/>
                <a:gd name="T11" fmla="*/ 37394 h 81"/>
                <a:gd name="T12" fmla="*/ 38361 w 146"/>
                <a:gd name="T13" fmla="*/ 45156 h 81"/>
                <a:gd name="T14" fmla="*/ 36404 w 146"/>
                <a:gd name="T15" fmla="*/ 48683 h 81"/>
                <a:gd name="T16" fmla="*/ 33272 w 146"/>
                <a:gd name="T17" fmla="*/ 51506 h 81"/>
                <a:gd name="T18" fmla="*/ 29749 w 146"/>
                <a:gd name="T19" fmla="*/ 54328 h 81"/>
                <a:gd name="T20" fmla="*/ 25835 w 146"/>
                <a:gd name="T21" fmla="*/ 56444 h 81"/>
                <a:gd name="T22" fmla="*/ 20746 w 146"/>
                <a:gd name="T23" fmla="*/ 57150 h 81"/>
                <a:gd name="T24" fmla="*/ 15266 w 146"/>
                <a:gd name="T25" fmla="*/ 56444 h 81"/>
                <a:gd name="T26" fmla="*/ 8220 w 146"/>
                <a:gd name="T27" fmla="*/ 54328 h 81"/>
                <a:gd name="T28" fmla="*/ 0 w 146"/>
                <a:gd name="T29" fmla="*/ 52211 h 81"/>
                <a:gd name="T30" fmla="*/ 0 w 146"/>
                <a:gd name="T31" fmla="*/ 43744 h 81"/>
                <a:gd name="T32" fmla="*/ 0 w 146"/>
                <a:gd name="T33" fmla="*/ 34572 h 81"/>
                <a:gd name="T34" fmla="*/ 0 w 146"/>
                <a:gd name="T35" fmla="*/ 23989 h 81"/>
                <a:gd name="T36" fmla="*/ 0 w 146"/>
                <a:gd name="T37" fmla="*/ 12700 h 81"/>
                <a:gd name="T38" fmla="*/ 5480 w 146"/>
                <a:gd name="T39" fmla="*/ 12700 h 81"/>
                <a:gd name="T40" fmla="*/ 8612 w 146"/>
                <a:gd name="T41" fmla="*/ 12700 h 81"/>
                <a:gd name="T42" fmla="*/ 12135 w 146"/>
                <a:gd name="T43" fmla="*/ 12700 h 81"/>
                <a:gd name="T44" fmla="*/ 15658 w 146"/>
                <a:gd name="T45" fmla="*/ 12700 h 81"/>
                <a:gd name="T46" fmla="*/ 20355 w 146"/>
                <a:gd name="T47" fmla="*/ 12700 h 81"/>
                <a:gd name="T48" fmla="*/ 24661 w 146"/>
                <a:gd name="T49" fmla="*/ 11289 h 81"/>
                <a:gd name="T50" fmla="*/ 28575 w 146"/>
                <a:gd name="T51" fmla="*/ 9878 h 81"/>
                <a:gd name="T52" fmla="*/ 32489 w 146"/>
                <a:gd name="T53" fmla="*/ 7761 h 81"/>
                <a:gd name="T54" fmla="*/ 39535 w 146"/>
                <a:gd name="T55" fmla="*/ 3528 h 81"/>
                <a:gd name="T56" fmla="*/ 46973 w 146"/>
                <a:gd name="T57" fmla="*/ 0 h 81"/>
                <a:gd name="T58" fmla="*/ 50496 w 146"/>
                <a:gd name="T59" fmla="*/ 2822 h 81"/>
                <a:gd name="T60" fmla="*/ 52844 w 146"/>
                <a:gd name="T61" fmla="*/ 6350 h 81"/>
                <a:gd name="T62" fmla="*/ 55193 w 146"/>
                <a:gd name="T63" fmla="*/ 9878 h 81"/>
                <a:gd name="T64" fmla="*/ 57150 w 146"/>
                <a:gd name="T65" fmla="*/ 12700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2" name="Freeform 529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03985" y="3105850"/>
              <a:ext cx="17678" cy="62779"/>
            </a:xfrm>
            <a:custGeom>
              <a:avLst/>
              <a:gdLst>
                <a:gd name="T0" fmla="*/ 15875 w 34"/>
                <a:gd name="T1" fmla="*/ 57150 h 49"/>
                <a:gd name="T2" fmla="*/ 15875 w 34"/>
                <a:gd name="T3" fmla="*/ 39655 h 49"/>
                <a:gd name="T4" fmla="*/ 15875 w 34"/>
                <a:gd name="T5" fmla="*/ 29158 h 49"/>
                <a:gd name="T6" fmla="*/ 15408 w 34"/>
                <a:gd name="T7" fmla="*/ 24493 h 49"/>
                <a:gd name="T8" fmla="*/ 15408 w 34"/>
                <a:gd name="T9" fmla="*/ 19828 h 49"/>
                <a:gd name="T10" fmla="*/ 14474 w 34"/>
                <a:gd name="T11" fmla="*/ 17495 h 49"/>
                <a:gd name="T12" fmla="*/ 14007 w 34"/>
                <a:gd name="T13" fmla="*/ 13996 h 49"/>
                <a:gd name="T14" fmla="*/ 11673 w 34"/>
                <a:gd name="T15" fmla="*/ 9331 h 49"/>
                <a:gd name="T16" fmla="*/ 9805 w 34"/>
                <a:gd name="T17" fmla="*/ 0 h 49"/>
                <a:gd name="T18" fmla="*/ 3735 w 34"/>
                <a:gd name="T19" fmla="*/ 0 h 49"/>
                <a:gd name="T20" fmla="*/ 0 w 34"/>
                <a:gd name="T21" fmla="*/ 0 h 49"/>
                <a:gd name="T22" fmla="*/ 1401 w 34"/>
                <a:gd name="T23" fmla="*/ 12830 h 49"/>
                <a:gd name="T24" fmla="*/ 3268 w 34"/>
                <a:gd name="T25" fmla="*/ 23327 h 49"/>
                <a:gd name="T26" fmla="*/ 4669 w 34"/>
                <a:gd name="T27" fmla="*/ 31491 h 49"/>
                <a:gd name="T28" fmla="*/ 6537 w 34"/>
                <a:gd name="T29" fmla="*/ 39655 h 49"/>
                <a:gd name="T30" fmla="*/ 8871 w 34"/>
                <a:gd name="T31" fmla="*/ 45487 h 49"/>
                <a:gd name="T32" fmla="*/ 11206 w 34"/>
                <a:gd name="T33" fmla="*/ 50152 h 49"/>
                <a:gd name="T34" fmla="*/ 13540 w 34"/>
                <a:gd name="T35" fmla="*/ 53651 h 49"/>
                <a:gd name="T36" fmla="*/ 15875 w 34"/>
                <a:gd name="T37" fmla="*/ 57150 h 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</p:grpSp>
      <p:cxnSp>
        <p:nvCxnSpPr>
          <p:cNvPr id="408" name="Gerade Verbindung 407"/>
          <p:cNvCxnSpPr/>
          <p:nvPr/>
        </p:nvCxnSpPr>
        <p:spPr>
          <a:xfrm>
            <a:off x="2993845" y="1548516"/>
            <a:ext cx="3864155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8"/>
          <p:cNvSpPr txBox="1">
            <a:spLocks noChangeArrowheads="1"/>
          </p:cNvSpPr>
          <p:nvPr/>
        </p:nvSpPr>
        <p:spPr bwMode="auto">
          <a:xfrm>
            <a:off x="2759225" y="1228182"/>
            <a:ext cx="390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rgbClr val="24579B"/>
                </a:solidFill>
                <a:latin typeface="Futura" pitchFamily="34" charset="0"/>
              </a:rPr>
              <a:t>Deutschland - Marktentwicklung</a:t>
            </a:r>
            <a:endParaRPr lang="de-AT" sz="1200" i="1" dirty="0" smtClean="0">
              <a:solidFill>
                <a:srgbClr val="24579B"/>
              </a:solidFill>
              <a:latin typeface="Futura" pitchFamily="34" charset="0"/>
            </a:endParaRPr>
          </a:p>
        </p:txBody>
      </p:sp>
      <p:cxnSp>
        <p:nvCxnSpPr>
          <p:cNvPr id="410" name="Gerade Verbindung 409"/>
          <p:cNvCxnSpPr/>
          <p:nvPr/>
        </p:nvCxnSpPr>
        <p:spPr>
          <a:xfrm>
            <a:off x="3177764" y="1548516"/>
            <a:ext cx="3700108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" name="Inhaltsplatzhalt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395724"/>
              </p:ext>
            </p:extLst>
          </p:nvPr>
        </p:nvGraphicFramePr>
        <p:xfrm>
          <a:off x="2759224" y="1721456"/>
          <a:ext cx="3936852" cy="281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1"/>
          </a:graphicData>
        </a:graphic>
      </p:graphicFrame>
      <p:sp>
        <p:nvSpPr>
          <p:cNvPr id="161" name="Textfeld 160"/>
          <p:cNvSpPr txBox="1"/>
          <p:nvPr/>
        </p:nvSpPr>
        <p:spPr>
          <a:xfrm>
            <a:off x="5690626" y="3516974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+3,0%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96" name="Gruppieren 95"/>
          <p:cNvGrpSpPr/>
          <p:nvPr/>
        </p:nvGrpSpPr>
        <p:grpSpPr>
          <a:xfrm rot="600000">
            <a:off x="4505572" y="2859163"/>
            <a:ext cx="572400" cy="540000"/>
            <a:chOff x="3135977" y="3394121"/>
            <a:chExt cx="323326" cy="31093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7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sp3d z="133350"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98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sp3d z="133350"/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4408401" y="3444673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+4,0%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108936" y="3686081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+7,</a:t>
            </a:r>
            <a:r>
              <a:rPr lang="de-AT" sz="1200" dirty="0">
                <a:solidFill>
                  <a:schemeClr val="bg1"/>
                </a:solidFill>
              </a:rPr>
              <a:t>9</a:t>
            </a:r>
            <a:r>
              <a:rPr lang="de-AT" sz="1200" dirty="0" smtClean="0">
                <a:solidFill>
                  <a:schemeClr val="bg1"/>
                </a:solidFill>
              </a:rPr>
              <a:t>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104" name="Gruppieren 103"/>
          <p:cNvGrpSpPr/>
          <p:nvPr/>
        </p:nvGrpSpPr>
        <p:grpSpPr>
          <a:xfrm rot="-540000">
            <a:off x="3264211" y="3045296"/>
            <a:ext cx="540000" cy="540000"/>
            <a:chOff x="3135977" y="3394121"/>
            <a:chExt cx="323326" cy="310937"/>
          </a:xfrm>
        </p:grpSpPr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06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grpSp>
        <p:nvGrpSpPr>
          <p:cNvPr id="110" name="Gruppieren 109"/>
          <p:cNvGrpSpPr/>
          <p:nvPr/>
        </p:nvGrpSpPr>
        <p:grpSpPr>
          <a:xfrm rot="540000">
            <a:off x="5788324" y="2882072"/>
            <a:ext cx="540000" cy="540000"/>
            <a:chOff x="3135977" y="3394121"/>
            <a:chExt cx="323326" cy="310937"/>
          </a:xfrm>
        </p:grpSpPr>
        <p:sp>
          <p:nvSpPr>
            <p:cNvPr id="111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13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18" name="Textfeld 117"/>
          <p:cNvSpPr txBox="1"/>
          <p:nvPr/>
        </p:nvSpPr>
        <p:spPr>
          <a:xfrm rot="16200000">
            <a:off x="1680353" y="2868600"/>
            <a:ext cx="210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050" smtClean="0">
                <a:solidFill>
                  <a:prstClr val="white">
                    <a:lumMod val="50000"/>
                  </a:prstClr>
                </a:solidFill>
              </a:rPr>
              <a:t>Wertmäßiges </a:t>
            </a: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Wachstum</a:t>
            </a:r>
            <a:endParaRPr lang="de-AT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1" name="Rectangle 94"/>
          <p:cNvSpPr/>
          <p:nvPr/>
        </p:nvSpPr>
        <p:spPr>
          <a:xfrm flipV="1">
            <a:off x="4326284" y="7315100"/>
            <a:ext cx="2340000" cy="1237129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08"/>
          <p:cNvSpPr/>
          <p:nvPr/>
        </p:nvSpPr>
        <p:spPr>
          <a:xfrm flipH="1" flipV="1">
            <a:off x="314418" y="5162662"/>
            <a:ext cx="2340000" cy="13397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1"/>
          <p:cNvSpPr txBox="1"/>
          <p:nvPr/>
        </p:nvSpPr>
        <p:spPr>
          <a:xfrm>
            <a:off x="4807026" y="8183946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+4,0%                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8104" y="5967857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+1,6%</a:t>
            </a:r>
          </a:p>
        </p:txBody>
      </p:sp>
      <p:sp>
        <p:nvSpPr>
          <p:cNvPr id="128" name="TextBox 124"/>
          <p:cNvSpPr txBox="1"/>
          <p:nvPr/>
        </p:nvSpPr>
        <p:spPr>
          <a:xfrm>
            <a:off x="158283" y="5162663"/>
            <a:ext cx="24484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DE" sz="1800" dirty="0" smtClean="0">
                <a:solidFill>
                  <a:schemeClr val="bg1"/>
                </a:solidFill>
              </a:rPr>
              <a:t>Interne</a:t>
            </a:r>
          </a:p>
          <a:p>
            <a:endParaRPr lang="de-DE" sz="1400" dirty="0" smtClean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9" name="TextBox 114"/>
          <p:cNvSpPr txBox="1"/>
          <p:nvPr/>
        </p:nvSpPr>
        <p:spPr>
          <a:xfrm>
            <a:off x="4413928" y="7365765"/>
            <a:ext cx="244407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AT" sz="1800" dirty="0" smtClean="0">
                <a:solidFill>
                  <a:schemeClr val="bg1"/>
                </a:solidFill>
              </a:rPr>
              <a:t>Externe</a:t>
            </a:r>
            <a:endParaRPr lang="en-US" sz="1800" dirty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036506" y="5569125"/>
            <a:ext cx="2784988" cy="27895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19" name="Chart 91"/>
          <p:cNvGraphicFramePr/>
          <p:nvPr>
            <p:extLst>
              <p:ext uri="{D42A27DB-BD31-4B8C-83A1-F6EECF244321}">
                <p14:modId xmlns:p14="http://schemas.microsoft.com/office/powerpoint/2010/main" val="2194337638"/>
              </p:ext>
            </p:extLst>
          </p:nvPr>
        </p:nvGraphicFramePr>
        <p:xfrm>
          <a:off x="1266564" y="5550145"/>
          <a:ext cx="4284551" cy="35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2"/>
          </a:graphicData>
        </a:graphic>
      </p:graphicFrame>
    </p:spTree>
    <p:extLst>
      <p:ext uri="{BB962C8B-B14F-4D97-AF65-F5344CB8AC3E}">
        <p14:creationId xmlns:p14="http://schemas.microsoft.com/office/powerpoint/2010/main" val="41147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A4-Papier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Outsourcing lässt externe Facility Services steigen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Interconnection - Ernst Rumpeltes</dc:creator>
  <cp:lastModifiedBy>Interconnection - Johannes Lözelt</cp:lastModifiedBy>
  <cp:revision>144</cp:revision>
  <dcterms:created xsi:type="dcterms:W3CDTF">2018-11-16T13:54:58Z</dcterms:created>
  <dcterms:modified xsi:type="dcterms:W3CDTF">2024-06-21T14:39:54Z</dcterms:modified>
</cp:coreProperties>
</file>